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48" r:id="rId2"/>
  </p:sldMasterIdLst>
  <p:notesMasterIdLst>
    <p:notesMasterId r:id="rId38"/>
  </p:notesMasterIdLst>
  <p:handoutMasterIdLst>
    <p:handoutMasterId r:id="rId39"/>
  </p:handoutMasterIdLst>
  <p:sldIdLst>
    <p:sldId id="455" r:id="rId3"/>
    <p:sldId id="456" r:id="rId4"/>
    <p:sldId id="459" r:id="rId5"/>
    <p:sldId id="493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469" r:id="rId15"/>
    <p:sldId id="470" r:id="rId16"/>
    <p:sldId id="471" r:id="rId17"/>
    <p:sldId id="472" r:id="rId18"/>
    <p:sldId id="473" r:id="rId19"/>
    <p:sldId id="474" r:id="rId20"/>
    <p:sldId id="490" r:id="rId21"/>
    <p:sldId id="475" r:id="rId22"/>
    <p:sldId id="476" r:id="rId23"/>
    <p:sldId id="477" r:id="rId24"/>
    <p:sldId id="480" r:id="rId25"/>
    <p:sldId id="478" r:id="rId26"/>
    <p:sldId id="482" r:id="rId27"/>
    <p:sldId id="489" r:id="rId28"/>
    <p:sldId id="491" r:id="rId29"/>
    <p:sldId id="484" r:id="rId30"/>
    <p:sldId id="485" r:id="rId31"/>
    <p:sldId id="486" r:id="rId32"/>
    <p:sldId id="487" r:id="rId33"/>
    <p:sldId id="488" r:id="rId34"/>
    <p:sldId id="492" r:id="rId35"/>
    <p:sldId id="457" r:id="rId36"/>
    <p:sldId id="458" r:id="rId3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0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 Kollmannsberger" initials="SK" lastIdx="22" clrIdx="0">
    <p:extLst>
      <p:ext uri="{19B8F6BF-5375-455C-9EA6-DF929625EA0E}">
        <p15:presenceInfo xmlns:p15="http://schemas.microsoft.com/office/powerpoint/2012/main" userId="2fc774831f4473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CA44A-33ED-44ED-B039-616EC25DF3F7}" v="7" dt="2022-04-12T10:26:28.2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6683" autoAdjust="0"/>
  </p:normalViewPr>
  <p:slideViewPr>
    <p:cSldViewPr snapToGrid="0">
      <p:cViewPr varScale="1">
        <p:scale>
          <a:sx n="134" d="100"/>
          <a:sy n="134" d="100"/>
        </p:scale>
        <p:origin x="1170" y="108"/>
      </p:cViewPr>
      <p:guideLst>
        <p:guide orient="horz" pos="2164"/>
        <p:guide pos="2880"/>
        <p:guide orient="horz" pos="30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llmannsberger, Stefan" userId="33bc9b04-ebde-45a7-8cb5-2c13f1aad7eb" providerId="ADAL" clId="{101CA44A-33ED-44ED-B039-616EC25DF3F7}"/>
    <pc:docChg chg="undo redo custSel addSld delSld modSld sldOrd modMainMaster">
      <pc:chgData name="Kollmannsberger, Stefan" userId="33bc9b04-ebde-45a7-8cb5-2c13f1aad7eb" providerId="ADAL" clId="{101CA44A-33ED-44ED-B039-616EC25DF3F7}" dt="2022-05-02T13:35:49.895" v="8965" actId="313"/>
      <pc:docMkLst>
        <pc:docMk/>
      </pc:docMkLst>
      <pc:sldChg chg="addSp modSp mod modAnim chgLayout">
        <pc:chgData name="Kollmannsberger, Stefan" userId="33bc9b04-ebde-45a7-8cb5-2c13f1aad7eb" providerId="ADAL" clId="{101CA44A-33ED-44ED-B039-616EC25DF3F7}" dt="2022-05-02T13:09:49.237" v="8627"/>
        <pc:sldMkLst>
          <pc:docMk/>
          <pc:sldMk cId="2141348576" sldId="428"/>
        </pc:sldMkLst>
        <pc:spChg chg="mod ord">
          <ac:chgData name="Kollmannsberger, Stefan" userId="33bc9b04-ebde-45a7-8cb5-2c13f1aad7eb" providerId="ADAL" clId="{101CA44A-33ED-44ED-B039-616EC25DF3F7}" dt="2022-05-02T13:08:20.077" v="8617" actId="20577"/>
          <ac:spMkLst>
            <pc:docMk/>
            <pc:sldMk cId="2141348576" sldId="428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29.846" v="295" actId="700"/>
          <ac:spMkLst>
            <pc:docMk/>
            <pc:sldMk cId="2141348576" sldId="428"/>
            <ac:spMk id="5" creationId="{E7FC2BD9-D45F-4312-A9A5-3A7CBA88F175}"/>
          </ac:spMkLst>
        </pc:spChg>
        <pc:spChg chg="mod">
          <ac:chgData name="Kollmannsberger, Stefan" userId="33bc9b04-ebde-45a7-8cb5-2c13f1aad7eb" providerId="ADAL" clId="{101CA44A-33ED-44ED-B039-616EC25DF3F7}" dt="2022-05-02T13:08:51.481" v="8621" actId="164"/>
          <ac:spMkLst>
            <pc:docMk/>
            <pc:sldMk cId="2141348576" sldId="428"/>
            <ac:spMk id="7" creationId="{00000000-0000-0000-0000-000000000000}"/>
          </ac:spMkLst>
        </pc:spChg>
        <pc:grpChg chg="add mod">
          <ac:chgData name="Kollmannsberger, Stefan" userId="33bc9b04-ebde-45a7-8cb5-2c13f1aad7eb" providerId="ADAL" clId="{101CA44A-33ED-44ED-B039-616EC25DF3F7}" dt="2022-05-02T13:08:51.481" v="8621" actId="164"/>
          <ac:grpSpMkLst>
            <pc:docMk/>
            <pc:sldMk cId="2141348576" sldId="428"/>
            <ac:grpSpMk id="4" creationId="{EEA4457D-B1EF-4B47-704B-C7D297A0D068}"/>
          </ac:grpSpMkLst>
        </pc:grpChg>
        <pc:picChg chg="mod">
          <ac:chgData name="Kollmannsberger, Stefan" userId="33bc9b04-ebde-45a7-8cb5-2c13f1aad7eb" providerId="ADAL" clId="{101CA44A-33ED-44ED-B039-616EC25DF3F7}" dt="2022-05-02T13:08:51.481" v="8621" actId="164"/>
          <ac:picMkLst>
            <pc:docMk/>
            <pc:sldMk cId="2141348576" sldId="428"/>
            <ac:picMk id="1026" creationId="{00000000-0000-0000-0000-000000000000}"/>
          </ac:picMkLst>
        </pc:picChg>
      </pc:sldChg>
      <pc:sldChg chg="modSp mod modAnim chgLayout">
        <pc:chgData name="Kollmannsberger, Stefan" userId="33bc9b04-ebde-45a7-8cb5-2c13f1aad7eb" providerId="ADAL" clId="{101CA44A-33ED-44ED-B039-616EC25DF3F7}" dt="2022-05-02T13:10:54.630" v="8630"/>
        <pc:sldMkLst>
          <pc:docMk/>
          <pc:sldMk cId="2246344052" sldId="452"/>
        </pc:sldMkLst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37.742" v="296" actId="700"/>
          <ac:spMkLst>
            <pc:docMk/>
            <pc:sldMk cId="2246344052" sldId="452"/>
            <ac:spMk id="5" creationId="{E7FC2BD9-D45F-4312-A9A5-3A7CBA88F175}"/>
          </ac:spMkLst>
        </pc:spChg>
      </pc:sldChg>
      <pc:sldChg chg="addSp modSp mod modAnim chgLayout">
        <pc:chgData name="Kollmannsberger, Stefan" userId="33bc9b04-ebde-45a7-8cb5-2c13f1aad7eb" providerId="ADAL" clId="{101CA44A-33ED-44ED-B039-616EC25DF3F7}" dt="2022-05-02T13:12:19.812" v="8641"/>
        <pc:sldMkLst>
          <pc:docMk/>
          <pc:sldMk cId="313371543" sldId="453"/>
        </pc:sldMkLst>
        <pc:spChg chg="mod ord">
          <ac:chgData name="Kollmannsberger, Stefan" userId="33bc9b04-ebde-45a7-8cb5-2c13f1aad7eb" providerId="ADAL" clId="{101CA44A-33ED-44ED-B039-616EC25DF3F7}" dt="2022-05-02T13:11:59.540" v="8638" actId="33524"/>
          <ac:spMkLst>
            <pc:docMk/>
            <pc:sldMk cId="313371543" sldId="453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4.039" v="297" actId="700"/>
          <ac:spMkLst>
            <pc:docMk/>
            <pc:sldMk cId="313371543" sldId="453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3:11:48.038" v="8637" actId="20577"/>
          <ac:spMkLst>
            <pc:docMk/>
            <pc:sldMk cId="313371543" sldId="453"/>
            <ac:spMk id="8" creationId="{7CB0A532-5A1E-462E-A4B2-3680C753FFCE}"/>
          </ac:spMkLst>
        </pc:spChg>
        <pc:graphicFrameChg chg="mod">
          <ac:chgData name="Kollmannsberger, Stefan" userId="33bc9b04-ebde-45a7-8cb5-2c13f1aad7eb" providerId="ADAL" clId="{101CA44A-33ED-44ED-B039-616EC25DF3F7}" dt="2022-04-12T10:44:19.269" v="1552" actId="1035"/>
          <ac:graphicFrameMkLst>
            <pc:docMk/>
            <pc:sldMk cId="313371543" sldId="453"/>
            <ac:graphicFrameMk id="4" creationId="{00000000-0000-0000-0000-000000000000}"/>
          </ac:graphicFrameMkLst>
        </pc:graphicFrameChg>
        <pc:graphicFrameChg chg="mod">
          <ac:chgData name="Kollmannsberger, Stefan" userId="33bc9b04-ebde-45a7-8cb5-2c13f1aad7eb" providerId="ADAL" clId="{101CA44A-33ED-44ED-B039-616EC25DF3F7}" dt="2022-05-02T13:11:18.175" v="8631" actId="1076"/>
          <ac:graphicFrameMkLst>
            <pc:docMk/>
            <pc:sldMk cId="313371543" sldId="453"/>
            <ac:graphicFrameMk id="7" creationId="{00000000-0000-0000-0000-000000000000}"/>
          </ac:graphicFrameMkLst>
        </pc:graphicFrameChg>
      </pc:sldChg>
      <pc:sldChg chg="addSp delSp modSp mod modAnim chgLayout">
        <pc:chgData name="Kollmannsberger, Stefan" userId="33bc9b04-ebde-45a7-8cb5-2c13f1aad7eb" providerId="ADAL" clId="{101CA44A-33ED-44ED-B039-616EC25DF3F7}" dt="2022-05-02T13:18:02.594" v="8729"/>
        <pc:sldMkLst>
          <pc:docMk/>
          <pc:sldMk cId="2344004794" sldId="454"/>
        </pc:sldMkLst>
        <pc:spChg chg="del mod ord">
          <ac:chgData name="Kollmannsberger, Stefan" userId="33bc9b04-ebde-45a7-8cb5-2c13f1aad7eb" providerId="ADAL" clId="{101CA44A-33ED-44ED-B039-616EC25DF3F7}" dt="2022-04-12T13:31:26.772" v="4450" actId="478"/>
          <ac:spMkLst>
            <pc:docMk/>
            <pc:sldMk cId="2344004794" sldId="454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12:42:48.786" v="2406" actId="20577"/>
          <ac:spMkLst>
            <pc:docMk/>
            <pc:sldMk cId="2344004794" sldId="454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7:28.140" v="351" actId="700"/>
          <ac:spMkLst>
            <pc:docMk/>
            <pc:sldMk cId="2344004794" sldId="454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2:52:01.597" v="2500"/>
          <ac:spMkLst>
            <pc:docMk/>
            <pc:sldMk cId="2344004794" sldId="454"/>
            <ac:spMk id="7" creationId="{0F02EB60-7FD4-4CB9-882C-FA0B3102DFAD}"/>
          </ac:spMkLst>
        </pc:spChg>
        <pc:spChg chg="add mod">
          <ac:chgData name="Kollmannsberger, Stefan" userId="33bc9b04-ebde-45a7-8cb5-2c13f1aad7eb" providerId="ADAL" clId="{101CA44A-33ED-44ED-B039-616EC25DF3F7}" dt="2022-04-12T13:16:27.045" v="3963" actId="1038"/>
          <ac:spMkLst>
            <pc:docMk/>
            <pc:sldMk cId="2344004794" sldId="454"/>
            <ac:spMk id="8" creationId="{A14B764C-066C-4457-B3E1-D49132BE0FC1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9" creationId="{9A4A54E0-6C80-ABA3-1393-44F8617DFD94}"/>
          </ac:spMkLst>
        </pc:spChg>
        <pc:spChg chg="add del mod">
          <ac:chgData name="Kollmannsberger, Stefan" userId="33bc9b04-ebde-45a7-8cb5-2c13f1aad7eb" providerId="ADAL" clId="{101CA44A-33ED-44ED-B039-616EC25DF3F7}" dt="2022-04-12T13:31:28.316" v="4451" actId="478"/>
          <ac:spMkLst>
            <pc:docMk/>
            <pc:sldMk cId="2344004794" sldId="454"/>
            <ac:spMk id="10" creationId="{9D87B0C6-B7A4-4473-B661-AD576D31C28C}"/>
          </ac:spMkLst>
        </pc:spChg>
        <pc:spChg chg="add mod">
          <ac:chgData name="Kollmannsberger, Stefan" userId="33bc9b04-ebde-45a7-8cb5-2c13f1aad7eb" providerId="ADAL" clId="{101CA44A-33ED-44ED-B039-616EC25DF3F7}" dt="2022-05-02T13:03:56.528" v="8578" actId="1076"/>
          <ac:spMkLst>
            <pc:docMk/>
            <pc:sldMk cId="2344004794" sldId="454"/>
            <ac:spMk id="11" creationId="{472FF738-2B66-4865-AA29-8FA3DFEB34CC}"/>
          </ac:spMkLst>
        </pc:spChg>
        <pc:grpChg chg="add mod">
          <ac:chgData name="Kollmannsberger, Stefan" userId="33bc9b04-ebde-45a7-8cb5-2c13f1aad7eb" providerId="ADAL" clId="{101CA44A-33ED-44ED-B039-616EC25DF3F7}" dt="2022-05-02T13:03:56.528" v="8578" actId="1076"/>
          <ac:grpSpMkLst>
            <pc:docMk/>
            <pc:sldMk cId="2344004794" sldId="454"/>
            <ac:grpSpMk id="2" creationId="{5C47226D-BBE1-F02C-16F6-980765C0FDD1}"/>
          </ac:grpSpMkLst>
        </pc:grpChg>
        <pc:graphicFrameChg chg="mod">
          <ac:chgData name="Kollmannsberger, Stefan" userId="33bc9b04-ebde-45a7-8cb5-2c13f1aad7eb" providerId="ADAL" clId="{101CA44A-33ED-44ED-B039-616EC25DF3F7}" dt="2022-05-02T13:03:41.336" v="8576" actId="14100"/>
          <ac:graphicFrameMkLst>
            <pc:docMk/>
            <pc:sldMk cId="2344004794" sldId="454"/>
            <ac:graphicFrameMk id="6" creationId="{00000000-0000-0000-0000-000000000000}"/>
          </ac:graphicFrameMkLst>
        </pc:graphicFrameChg>
        <pc:picChg chg="add mod">
          <ac:chgData name="Kollmannsberger, Stefan" userId="33bc9b04-ebde-45a7-8cb5-2c13f1aad7eb" providerId="ADAL" clId="{101CA44A-33ED-44ED-B039-616EC25DF3F7}" dt="2022-05-02T13:03:56.528" v="8578" actId="1076"/>
          <ac:picMkLst>
            <pc:docMk/>
            <pc:sldMk cId="2344004794" sldId="454"/>
            <ac:picMk id="4100" creationId="{47AF51EF-72A5-3D86-303E-54E8163B880B}"/>
          </ac:picMkLst>
        </pc:picChg>
      </pc:sldChg>
      <pc:sldChg chg="addSp delSp modSp mod modAnim chgLayout modNotesTx">
        <pc:chgData name="Kollmannsberger, Stefan" userId="33bc9b04-ebde-45a7-8cb5-2c13f1aad7eb" providerId="ADAL" clId="{101CA44A-33ED-44ED-B039-616EC25DF3F7}" dt="2022-05-02T13:27:23.696" v="8901" actId="313"/>
        <pc:sldMkLst>
          <pc:docMk/>
          <pc:sldMk cId="267222439" sldId="455"/>
        </pc:sldMkLst>
        <pc:spChg chg="mod ord">
          <ac:chgData name="Kollmannsberger, Stefan" userId="33bc9b04-ebde-45a7-8cb5-2c13f1aad7eb" providerId="ADAL" clId="{101CA44A-33ED-44ED-B039-616EC25DF3F7}" dt="2022-04-12T13:22:03.084" v="4316" actId="20577"/>
          <ac:spMkLst>
            <pc:docMk/>
            <pc:sldMk cId="267222439" sldId="455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3:49:22.558" v="5038" actId="207"/>
          <ac:spMkLst>
            <pc:docMk/>
            <pc:sldMk cId="267222439" sldId="455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12:09.960" v="3600" actId="700"/>
          <ac:spMkLst>
            <pc:docMk/>
            <pc:sldMk cId="267222439" sldId="455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20:05.936" v="4169" actId="478"/>
          <ac:spMkLst>
            <pc:docMk/>
            <pc:sldMk cId="267222439" sldId="455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12T13:19:40.689" v="4167" actId="1036"/>
          <ac:spMkLst>
            <pc:docMk/>
            <pc:sldMk cId="267222439" sldId="455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4-30T14:05:09.411" v="5454" actId="1076"/>
          <ac:spMkLst>
            <pc:docMk/>
            <pc:sldMk cId="267222439" sldId="455"/>
            <ac:spMk id="8" creationId="{FD5D0DED-6C52-42F9-AA45-30E40EE807CB}"/>
          </ac:spMkLst>
        </pc:spChg>
        <pc:graphicFrameChg chg="del mod">
          <ac:chgData name="Kollmannsberger, Stefan" userId="33bc9b04-ebde-45a7-8cb5-2c13f1aad7eb" providerId="ADAL" clId="{101CA44A-33ED-44ED-B039-616EC25DF3F7}" dt="2022-04-12T13:24:57.463" v="4415" actId="478"/>
          <ac:graphicFrameMkLst>
            <pc:docMk/>
            <pc:sldMk cId="267222439" sldId="455"/>
            <ac:graphicFrameMk id="5" creationId="{00000000-0000-0000-0000-000000000000}"/>
          </ac:graphicFrameMkLst>
        </pc:graphicFrameChg>
        <pc:picChg chg="add mod ord">
          <ac:chgData name="Kollmannsberger, Stefan" userId="33bc9b04-ebde-45a7-8cb5-2c13f1aad7eb" providerId="ADAL" clId="{101CA44A-33ED-44ED-B039-616EC25DF3F7}" dt="2022-04-30T14:04:38.240" v="5427" actId="1076"/>
          <ac:picMkLst>
            <pc:docMk/>
            <pc:sldMk cId="267222439" sldId="455"/>
            <ac:picMk id="9" creationId="{017E02A7-A8F2-4A5C-8595-BFE9F2DDA3CF}"/>
          </ac:picMkLst>
        </pc:picChg>
        <pc:picChg chg="add del">
          <ac:chgData name="Kollmannsberger, Stefan" userId="33bc9b04-ebde-45a7-8cb5-2c13f1aad7eb" providerId="ADAL" clId="{101CA44A-33ED-44ED-B039-616EC25DF3F7}" dt="2022-04-12T13:25:58.394" v="4423" actId="22"/>
          <ac:picMkLst>
            <pc:docMk/>
            <pc:sldMk cId="267222439" sldId="455"/>
            <ac:picMk id="11" creationId="{8A0F2119-5425-4A5D-8F85-883687AC51D3}"/>
          </ac:picMkLst>
        </pc:picChg>
        <pc:picChg chg="add del">
          <ac:chgData name="Kollmannsberger, Stefan" userId="33bc9b04-ebde-45a7-8cb5-2c13f1aad7eb" providerId="ADAL" clId="{101CA44A-33ED-44ED-B039-616EC25DF3F7}" dt="2022-04-12T13:26:03.019" v="4425" actId="22"/>
          <ac:picMkLst>
            <pc:docMk/>
            <pc:sldMk cId="267222439" sldId="455"/>
            <ac:picMk id="13" creationId="{5F2128FD-C203-4E84-AFE5-09AC983C6210}"/>
          </ac:picMkLst>
        </pc:picChg>
      </pc:sldChg>
      <pc:sldChg chg="addSp delSp modSp mod modAnim chgLayout">
        <pc:chgData name="Kollmannsberger, Stefan" userId="33bc9b04-ebde-45a7-8cb5-2c13f1aad7eb" providerId="ADAL" clId="{101CA44A-33ED-44ED-B039-616EC25DF3F7}" dt="2022-05-02T13:27:49.795" v="8902"/>
        <pc:sldMkLst>
          <pc:docMk/>
          <pc:sldMk cId="657115825" sldId="456"/>
        </pc:sldMkLst>
        <pc:spChg chg="mod ord">
          <ac:chgData name="Kollmannsberger, Stefan" userId="33bc9b04-ebde-45a7-8cb5-2c13f1aad7eb" providerId="ADAL" clId="{101CA44A-33ED-44ED-B039-616EC25DF3F7}" dt="2022-04-30T14:08:29.493" v="5584" actId="20577"/>
          <ac:spMkLst>
            <pc:docMk/>
            <pc:sldMk cId="657115825" sldId="456"/>
            <ac:spMk id="2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30T14:05:39.144" v="5460" actId="20577"/>
          <ac:spMkLst>
            <pc:docMk/>
            <pc:sldMk cId="657115825" sldId="456"/>
            <ac:spMk id="3" creationId="{00000000-0000-0000-0000-000000000000}"/>
          </ac:spMkLst>
        </pc:spChg>
        <pc:spChg chg="mod ord">
          <ac:chgData name="Kollmannsberger, Stefan" userId="33bc9b04-ebde-45a7-8cb5-2c13f1aad7eb" providerId="ADAL" clId="{101CA44A-33ED-44ED-B039-616EC25DF3F7}" dt="2022-04-12T13:30:22.722" v="4434" actId="700"/>
          <ac:spMkLst>
            <pc:docMk/>
            <pc:sldMk cId="657115825" sldId="456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4-12T13:35:08.500" v="4543" actId="478"/>
          <ac:spMkLst>
            <pc:docMk/>
            <pc:sldMk cId="657115825" sldId="456"/>
            <ac:spMk id="6" creationId="{00000000-0000-0000-0000-000000000000}"/>
          </ac:spMkLst>
        </pc:spChg>
        <pc:spChg chg="add mod">
          <ac:chgData name="Kollmannsberger, Stefan" userId="33bc9b04-ebde-45a7-8cb5-2c13f1aad7eb" providerId="ADAL" clId="{101CA44A-33ED-44ED-B039-616EC25DF3F7}" dt="2022-04-30T14:17:54.696" v="5800" actId="14100"/>
          <ac:spMkLst>
            <pc:docMk/>
            <pc:sldMk cId="657115825" sldId="456"/>
            <ac:spMk id="14" creationId="{EDC2EA70-6F99-4FD8-99F3-4CC99F63E76E}"/>
          </ac:spMkLst>
        </pc:spChg>
        <pc:picChg chg="add mod or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6" creationId="{DE7EBD97-CC9E-4249-AC31-F83ED732AE8F}"/>
          </ac:picMkLst>
        </pc:picChg>
        <pc:picChg chg="add mod">
          <ac:chgData name="Kollmannsberger, Stefan" userId="33bc9b04-ebde-45a7-8cb5-2c13f1aad7eb" providerId="ADAL" clId="{101CA44A-33ED-44ED-B039-616EC25DF3F7}" dt="2022-04-30T14:18:51.615" v="5944" actId="1038"/>
          <ac:picMkLst>
            <pc:docMk/>
            <pc:sldMk cId="657115825" sldId="456"/>
            <ac:picMk id="8" creationId="{9AD8CB03-E795-4EFA-AC55-81FC83746ADF}"/>
          </ac:picMkLst>
        </pc:picChg>
        <pc:picChg chg="add del mod">
          <ac:chgData name="Kollmannsberger, Stefan" userId="33bc9b04-ebde-45a7-8cb5-2c13f1aad7eb" providerId="ADAL" clId="{101CA44A-33ED-44ED-B039-616EC25DF3F7}" dt="2022-04-30T14:17:30.856" v="5784" actId="478"/>
          <ac:picMkLst>
            <pc:docMk/>
            <pc:sldMk cId="657115825" sldId="456"/>
            <ac:picMk id="10" creationId="{D73311D7-CE65-42E4-A3BF-519D653D84D5}"/>
          </ac:picMkLst>
        </pc:picChg>
        <pc:picChg chg="add mod">
          <ac:chgData name="Kollmannsberger, Stefan" userId="33bc9b04-ebde-45a7-8cb5-2c13f1aad7eb" providerId="ADAL" clId="{101CA44A-33ED-44ED-B039-616EC25DF3F7}" dt="2022-04-30T14:18:45.061" v="5866" actId="1076"/>
          <ac:picMkLst>
            <pc:docMk/>
            <pc:sldMk cId="657115825" sldId="456"/>
            <ac:picMk id="12" creationId="{C86A6D25-2735-4951-87E2-BEE3E14AA159}"/>
          </ac:picMkLst>
        </pc:picChg>
      </pc:sldChg>
      <pc:sldChg chg="addSp delSp modSp add mod ord modAnim chgLayout">
        <pc:chgData name="Kollmannsberger, Stefan" userId="33bc9b04-ebde-45a7-8cb5-2c13f1aad7eb" providerId="ADAL" clId="{101CA44A-33ED-44ED-B039-616EC25DF3F7}" dt="2022-05-02T13:15:23.635" v="8661"/>
        <pc:sldMkLst>
          <pc:docMk/>
          <pc:sldMk cId="402797165" sldId="457"/>
        </pc:sldMkLst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5:49.815" v="298" actId="700"/>
          <ac:spMkLst>
            <pc:docMk/>
            <pc:sldMk cId="402797165" sldId="457"/>
            <ac:spMk id="5" creationId="{E7FC2BD9-D45F-4312-A9A5-3A7CBA88F175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6" creationId="{C2DF57FD-DA61-DAB7-9019-CAEF33FB97A2}"/>
          </ac:spMkLst>
        </pc:spChg>
        <pc:spChg chg="add del mod">
          <ac:chgData name="Kollmannsberger, Stefan" userId="33bc9b04-ebde-45a7-8cb5-2c13f1aad7eb" providerId="ADAL" clId="{101CA44A-33ED-44ED-B039-616EC25DF3F7}" dt="2022-05-02T12:47:34.023" v="8315" actId="478"/>
          <ac:spMkLst>
            <pc:docMk/>
            <pc:sldMk cId="402797165" sldId="457"/>
            <ac:spMk id="7" creationId="{A18DBE60-70A3-4DED-A6E3-15E209DB59D4}"/>
          </ac:spMkLst>
        </pc:spChg>
        <pc:spChg chg="add del mod">
          <ac:chgData name="Kollmannsberger, Stefan" userId="33bc9b04-ebde-45a7-8cb5-2c13f1aad7eb" providerId="ADAL" clId="{101CA44A-33ED-44ED-B039-616EC25DF3F7}" dt="2022-04-12T08:34:50.516" v="83" actId="478"/>
          <ac:spMkLst>
            <pc:docMk/>
            <pc:sldMk cId="402797165" sldId="457"/>
            <ac:spMk id="8" creationId="{FCD8C5FA-8712-47FE-B141-BA6728837825}"/>
          </ac:spMkLst>
        </pc:spChg>
        <pc:spChg chg="add del mod">
          <ac:chgData name="Kollmannsberger, Stefan" userId="33bc9b04-ebde-45a7-8cb5-2c13f1aad7eb" providerId="ADAL" clId="{101CA44A-33ED-44ED-B039-616EC25DF3F7}" dt="2022-04-12T08:42:34.535" v="236" actId="478"/>
          <ac:spMkLst>
            <pc:docMk/>
            <pc:sldMk cId="402797165" sldId="457"/>
            <ac:spMk id="10" creationId="{97F8A841-3A4A-42E4-8231-E6488D775078}"/>
          </ac:spMkLst>
        </pc:spChg>
        <pc:spChg chg="add mod">
          <ac:chgData name="Kollmannsberger, Stefan" userId="33bc9b04-ebde-45a7-8cb5-2c13f1aad7eb" providerId="ADAL" clId="{101CA44A-33ED-44ED-B039-616EC25DF3F7}" dt="2022-05-02T12:51:14.753" v="8395" actId="1036"/>
          <ac:spMkLst>
            <pc:docMk/>
            <pc:sldMk cId="402797165" sldId="457"/>
            <ac:spMk id="11" creationId="{5BF13930-5677-87FD-1BF6-7374F206DD2D}"/>
          </ac:spMkLst>
        </pc:spChg>
        <pc:spChg chg="add del mod">
          <ac:chgData name="Kollmannsberger, Stefan" userId="33bc9b04-ebde-45a7-8cb5-2c13f1aad7eb" providerId="ADAL" clId="{101CA44A-33ED-44ED-B039-616EC25DF3F7}" dt="2022-05-02T12:47:45.187" v="8320" actId="478"/>
          <ac:spMkLst>
            <pc:docMk/>
            <pc:sldMk cId="402797165" sldId="457"/>
            <ac:spMk id="13" creationId="{BCC6226C-7EB5-4A76-979B-E9985FBC3C1B}"/>
          </ac:spMkLst>
        </pc:spChg>
        <pc:graphicFrameChg chg="del">
          <ac:chgData name="Kollmannsberger, Stefan" userId="33bc9b04-ebde-45a7-8cb5-2c13f1aad7eb" providerId="ADAL" clId="{101CA44A-33ED-44ED-B039-616EC25DF3F7}" dt="2022-04-12T08:31:21.873" v="73" actId="478"/>
          <ac:graphicFrameMkLst>
            <pc:docMk/>
            <pc:sldMk cId="402797165" sldId="457"/>
            <ac:graphicFrameMk id="4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1:52.693" v="8397" actId="1076"/>
          <ac:graphicFrameMkLst>
            <pc:docMk/>
            <pc:sldMk cId="402797165" sldId="457"/>
            <ac:graphicFrameMk id="4" creationId="{87A6DD08-00B9-4491-2A74-E53D1215F539}"/>
          </ac:graphicFrameMkLst>
        </pc:graphicFrameChg>
        <pc:graphicFrameChg chg="del">
          <ac:chgData name="Kollmannsberger, Stefan" userId="33bc9b04-ebde-45a7-8cb5-2c13f1aad7eb" providerId="ADAL" clId="{101CA44A-33ED-44ED-B039-616EC25DF3F7}" dt="2022-04-12T08:31:26.289" v="74" actId="478"/>
          <ac:graphicFrameMkLst>
            <pc:docMk/>
            <pc:sldMk cId="402797165" sldId="457"/>
            <ac:graphicFrameMk id="7" creationId="{00000000-0000-0000-0000-000000000000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2:50:57.804" v="8366" actId="1076"/>
          <ac:graphicFrameMkLst>
            <pc:docMk/>
            <pc:sldMk cId="402797165" sldId="457"/>
            <ac:graphicFrameMk id="8" creationId="{DA47B647-4B6D-BFA1-3F24-96EDF74A2629}"/>
          </ac:graphicFrameMkLst>
        </pc:graphicFrameChg>
        <pc:picChg chg="add del">
          <ac:chgData name="Kollmannsberger, Stefan" userId="33bc9b04-ebde-45a7-8cb5-2c13f1aad7eb" providerId="ADAL" clId="{101CA44A-33ED-44ED-B039-616EC25DF3F7}" dt="2022-04-12T10:26:19.200" v="403" actId="478"/>
          <ac:picMkLst>
            <pc:docMk/>
            <pc:sldMk cId="402797165" sldId="457"/>
            <ac:picMk id="6" creationId="{F3F00B86-59D9-401E-8384-D41362BA076F}"/>
          </ac:picMkLst>
        </pc:picChg>
        <pc:picChg chg="add del mod">
          <ac:chgData name="Kollmannsberger, Stefan" userId="33bc9b04-ebde-45a7-8cb5-2c13f1aad7eb" providerId="ADAL" clId="{101CA44A-33ED-44ED-B039-616EC25DF3F7}" dt="2022-05-02T12:45:41.413" v="8251" actId="478"/>
          <ac:picMkLst>
            <pc:docMk/>
            <pc:sldMk cId="402797165" sldId="457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2:51:06.876" v="8370" actId="1076"/>
          <ac:picMkLst>
            <pc:docMk/>
            <pc:sldMk cId="402797165" sldId="457"/>
            <ac:picMk id="1026" creationId="{C3532903-9C4B-829B-DC9F-697B3E2BE656}"/>
          </ac:picMkLst>
        </pc:picChg>
        <pc:picChg chg="add">
          <ac:chgData name="Kollmannsberger, Stefan" userId="33bc9b04-ebde-45a7-8cb5-2c13f1aad7eb" providerId="ADAL" clId="{101CA44A-33ED-44ED-B039-616EC25DF3F7}" dt="2022-05-02T12:51:44.567" v="8396"/>
          <ac:picMkLst>
            <pc:docMk/>
            <pc:sldMk cId="402797165" sldId="457"/>
            <ac:picMk id="1028" creationId="{11E775DA-0C8D-9738-9A9F-A40493D6ECD4}"/>
          </ac:picMkLst>
        </pc:picChg>
        <pc:picChg chg="add del mod">
          <ac:chgData name="Kollmannsberger, Stefan" userId="33bc9b04-ebde-45a7-8cb5-2c13f1aad7eb" providerId="ADAL" clId="{101CA44A-33ED-44ED-B039-616EC25DF3F7}" dt="2022-05-02T12:53:43.583" v="8400"/>
          <ac:picMkLst>
            <pc:docMk/>
            <pc:sldMk cId="402797165" sldId="457"/>
            <ac:picMk id="1030" creationId="{A0D986A4-07A6-2C0B-09D0-8721C5A8C503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5-02T13:17:22.575" v="8725"/>
        <pc:sldMkLst>
          <pc:docMk/>
          <pc:sldMk cId="4058277212" sldId="458"/>
        </pc:sldMkLst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2" creationId="{8D26780F-0988-438B-A234-333AC641C96E}"/>
          </ac:spMkLst>
        </pc:spChg>
        <pc:spChg chg="del mod ord">
          <ac:chgData name="Kollmannsberger, Stefan" userId="33bc9b04-ebde-45a7-8cb5-2c13f1aad7eb" providerId="ADAL" clId="{101CA44A-33ED-44ED-B039-616EC25DF3F7}" dt="2022-05-02T13:17:19.520" v="8723" actId="478"/>
          <ac:spMkLst>
            <pc:docMk/>
            <pc:sldMk cId="4058277212" sldId="458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0.984" v="299" actId="700"/>
          <ac:spMkLst>
            <pc:docMk/>
            <pc:sldMk cId="4058277212" sldId="458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5-02T13:17:22.260" v="8724" actId="478"/>
          <ac:spMkLst>
            <pc:docMk/>
            <pc:sldMk cId="4058277212" sldId="458"/>
            <ac:spMk id="7" creationId="{C956F3E8-B861-7E07-805A-BC024808EAE8}"/>
          </ac:spMkLst>
        </pc:spChg>
        <pc:spChg chg="add mod">
          <ac:chgData name="Kollmannsberger, Stefan" userId="33bc9b04-ebde-45a7-8cb5-2c13f1aad7eb" providerId="ADAL" clId="{101CA44A-33ED-44ED-B039-616EC25DF3F7}" dt="2022-05-02T13:17:22.575" v="8725"/>
          <ac:spMkLst>
            <pc:docMk/>
            <pc:sldMk cId="4058277212" sldId="458"/>
            <ac:spMk id="9" creationId="{D2671C95-295D-02EE-FC35-F55BCFE6C061}"/>
          </ac:spMkLst>
        </pc:spChg>
        <pc:spChg chg="mod">
          <ac:chgData name="Kollmannsberger, Stefan" userId="33bc9b04-ebde-45a7-8cb5-2c13f1aad7eb" providerId="ADAL" clId="{101CA44A-33ED-44ED-B039-616EC25DF3F7}" dt="2022-04-12T08:46:57.034" v="349" actId="1037"/>
          <ac:spMkLst>
            <pc:docMk/>
            <pc:sldMk cId="4058277212" sldId="458"/>
            <ac:spMk id="10" creationId="{97F8A841-3A4A-42E4-8231-E6488D775078}"/>
          </ac:spMkLst>
        </pc:spChg>
        <pc:picChg chg="add mod">
          <ac:chgData name="Kollmannsberger, Stefan" userId="33bc9b04-ebde-45a7-8cb5-2c13f1aad7eb" providerId="ADAL" clId="{101CA44A-33ED-44ED-B039-616EC25DF3F7}" dt="2022-04-12T08:46:50.802" v="335" actId="1035"/>
          <ac:picMkLst>
            <pc:docMk/>
            <pc:sldMk cId="4058277212" sldId="458"/>
            <ac:picMk id="6" creationId="{6E040ADB-369C-4CAE-A038-EA4AC69B3662}"/>
          </ac:picMkLst>
        </pc:picChg>
        <pc:picChg chg="del">
          <ac:chgData name="Kollmannsberger, Stefan" userId="33bc9b04-ebde-45a7-8cb5-2c13f1aad7eb" providerId="ADAL" clId="{101CA44A-33ED-44ED-B039-616EC25DF3F7}" dt="2022-04-12T08:40:23.267" v="111" actId="478"/>
          <ac:picMkLst>
            <pc:docMk/>
            <pc:sldMk cId="4058277212" sldId="458"/>
            <ac:picMk id="12" creationId="{CAB6BDE8-2261-4D52-92C1-447FAC7BFB5E}"/>
          </ac:picMkLst>
        </pc:picChg>
      </pc:sldChg>
      <pc:sldChg chg="addSp delSp modSp add mod chgLayout modNotesTx">
        <pc:chgData name="Kollmannsberger, Stefan" userId="33bc9b04-ebde-45a7-8cb5-2c13f1aad7eb" providerId="ADAL" clId="{101CA44A-33ED-44ED-B039-616EC25DF3F7}" dt="2022-04-12T10:35:13.129" v="606" actId="20577"/>
        <pc:sldMkLst>
          <pc:docMk/>
          <pc:sldMk cId="1962228168" sldId="459"/>
        </pc:sldMkLst>
        <pc:spChg chg="del mod ord">
          <ac:chgData name="Kollmannsberger, Stefan" userId="33bc9b04-ebde-45a7-8cb5-2c13f1aad7eb" providerId="ADAL" clId="{101CA44A-33ED-44ED-B039-616EC25DF3F7}" dt="2022-04-12T10:30:49.034" v="494" actId="478"/>
          <ac:spMkLst>
            <pc:docMk/>
            <pc:sldMk cId="1962228168" sldId="459"/>
            <ac:spMk id="2" creationId="{8D26780F-0988-438B-A234-333AC641C96E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3" creationId="{B47C15A1-D146-4322-BEC6-A1F49E001BC2}"/>
          </ac:spMkLst>
        </pc:spChg>
        <pc:spChg chg="mod ord">
          <ac:chgData name="Kollmannsberger, Stefan" userId="33bc9b04-ebde-45a7-8cb5-2c13f1aad7eb" providerId="ADAL" clId="{101CA44A-33ED-44ED-B039-616EC25DF3F7}" dt="2022-04-12T08:46:08.005" v="300" actId="700"/>
          <ac:spMkLst>
            <pc:docMk/>
            <pc:sldMk cId="1962228168" sldId="459"/>
            <ac:spMk id="5" creationId="{E7FC2BD9-D45F-4312-A9A5-3A7CBA88F175}"/>
          </ac:spMkLst>
        </pc:spChg>
        <pc:spChg chg="add del mod">
          <ac:chgData name="Kollmannsberger, Stefan" userId="33bc9b04-ebde-45a7-8cb5-2c13f1aad7eb" providerId="ADAL" clId="{101CA44A-33ED-44ED-B039-616EC25DF3F7}" dt="2022-04-12T10:30:53.105" v="495" actId="478"/>
          <ac:spMkLst>
            <pc:docMk/>
            <pc:sldMk cId="1962228168" sldId="459"/>
            <ac:spMk id="6" creationId="{ED7A1C99-0712-4544-8CD8-88F51BC10299}"/>
          </ac:spMkLst>
        </pc:spChg>
        <pc:spChg chg="add mod">
          <ac:chgData name="Kollmannsberger, Stefan" userId="33bc9b04-ebde-45a7-8cb5-2c13f1aad7eb" providerId="ADAL" clId="{101CA44A-33ED-44ED-B039-616EC25DF3F7}" dt="2022-04-12T10:32:13.229" v="521" actId="1076"/>
          <ac:spMkLst>
            <pc:docMk/>
            <pc:sldMk cId="1962228168" sldId="459"/>
            <ac:spMk id="11" creationId="{3DB9A127-E965-46E4-8DB7-D156FA20FA77}"/>
          </ac:spMkLst>
        </pc:spChg>
        <pc:spChg chg="add mod">
          <ac:chgData name="Kollmannsberger, Stefan" userId="33bc9b04-ebde-45a7-8cb5-2c13f1aad7eb" providerId="ADAL" clId="{101CA44A-33ED-44ED-B039-616EC25DF3F7}" dt="2022-04-12T10:32:46.015" v="537" actId="14100"/>
          <ac:spMkLst>
            <pc:docMk/>
            <pc:sldMk cId="1962228168" sldId="459"/>
            <ac:spMk id="12" creationId="{0407CD5D-29B6-4D89-B365-67CFD784BDA2}"/>
          </ac:spMkLst>
        </pc:spChg>
        <pc:spChg chg="add mod">
          <ac:chgData name="Kollmannsberger, Stefan" userId="33bc9b04-ebde-45a7-8cb5-2c13f1aad7eb" providerId="ADAL" clId="{101CA44A-33ED-44ED-B039-616EC25DF3F7}" dt="2022-04-12T10:33:29.873" v="566" actId="20577"/>
          <ac:spMkLst>
            <pc:docMk/>
            <pc:sldMk cId="1962228168" sldId="459"/>
            <ac:spMk id="13" creationId="{6E4B8AF2-AED1-41FE-B886-2EA557B4C385}"/>
          </ac:spMkLst>
        </pc:spChg>
        <pc:spChg chg="add mod">
          <ac:chgData name="Kollmannsberger, Stefan" userId="33bc9b04-ebde-45a7-8cb5-2c13f1aad7eb" providerId="ADAL" clId="{101CA44A-33ED-44ED-B039-616EC25DF3F7}" dt="2022-04-12T10:34:24.793" v="595" actId="20577"/>
          <ac:spMkLst>
            <pc:docMk/>
            <pc:sldMk cId="1962228168" sldId="459"/>
            <ac:spMk id="14" creationId="{1AF3B805-99C8-4DCB-B795-81F48898D9AB}"/>
          </ac:spMkLst>
        </pc:spChg>
        <pc:picChg chg="del">
          <ac:chgData name="Kollmannsberger, Stefan" userId="33bc9b04-ebde-45a7-8cb5-2c13f1aad7eb" providerId="ADAL" clId="{101CA44A-33ED-44ED-B039-616EC25DF3F7}" dt="2022-04-12T08:42:57.858" v="255" actId="478"/>
          <ac:picMkLst>
            <pc:docMk/>
            <pc:sldMk cId="1962228168" sldId="459"/>
            <ac:picMk id="6" creationId="{6E040ADB-369C-4CAE-A038-EA4AC69B3662}"/>
          </ac:picMkLst>
        </pc:picChg>
        <pc:picChg chg="add mod">
          <ac:chgData name="Kollmannsberger, Stefan" userId="33bc9b04-ebde-45a7-8cb5-2c13f1aad7eb" providerId="ADAL" clId="{101CA44A-33ED-44ED-B039-616EC25DF3F7}" dt="2022-04-12T08:46:39.080" v="318" actId="1037"/>
          <ac:picMkLst>
            <pc:docMk/>
            <pc:sldMk cId="1962228168" sldId="459"/>
            <ac:picMk id="7" creationId="{ED94F1EA-D593-4406-9C89-70EA31785E2C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17:54.659" v="8728"/>
        <pc:sldMkLst>
          <pc:docMk/>
          <pc:sldMk cId="1367436238" sldId="460"/>
        </pc:sldMkLst>
        <pc:spChg chg="del">
          <ac:chgData name="Kollmannsberger, Stefan" userId="33bc9b04-ebde-45a7-8cb5-2c13f1aad7eb" providerId="ADAL" clId="{101CA44A-33ED-44ED-B039-616EC25DF3F7}" dt="2022-05-02T13:17:51.044" v="8726" actId="478"/>
          <ac:spMkLst>
            <pc:docMk/>
            <pc:sldMk cId="1367436238" sldId="460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5-02T13:17:53.977" v="8727" actId="478"/>
          <ac:spMkLst>
            <pc:docMk/>
            <pc:sldMk cId="1367436238" sldId="460"/>
            <ac:spMk id="7" creationId="{F2189F32-C816-D795-C07E-578FBB59DD9A}"/>
          </ac:spMkLst>
        </pc:spChg>
        <pc:spChg chg="add del">
          <ac:chgData name="Kollmannsberger, Stefan" userId="33bc9b04-ebde-45a7-8cb5-2c13f1aad7eb" providerId="ADAL" clId="{101CA44A-33ED-44ED-B039-616EC25DF3F7}" dt="2022-04-12T10:35:45.244" v="614" actId="22"/>
          <ac:spMkLst>
            <pc:docMk/>
            <pc:sldMk cId="1367436238" sldId="460"/>
            <ac:spMk id="12" creationId="{99FFCA7B-7C3F-46EB-8812-FF07432DF985}"/>
          </ac:spMkLst>
        </pc:spChg>
        <pc:spChg chg="add mod">
          <ac:chgData name="Kollmannsberger, Stefan" userId="33bc9b04-ebde-45a7-8cb5-2c13f1aad7eb" providerId="ADAL" clId="{101CA44A-33ED-44ED-B039-616EC25DF3F7}" dt="2022-05-02T13:17:54.659" v="8728"/>
          <ac:spMkLst>
            <pc:docMk/>
            <pc:sldMk cId="1367436238" sldId="460"/>
            <ac:spMk id="12" creationId="{9CAD6151-3CDF-9E11-D5D6-4D3B89DD03FB}"/>
          </ac:spMkLst>
        </pc:spChg>
        <pc:spChg chg="add mod">
          <ac:chgData name="Kollmannsberger, Stefan" userId="33bc9b04-ebde-45a7-8cb5-2c13f1aad7eb" providerId="ADAL" clId="{101CA44A-33ED-44ED-B039-616EC25DF3F7}" dt="2022-04-12T10:52:36.788" v="2303" actId="1037"/>
          <ac:spMkLst>
            <pc:docMk/>
            <pc:sldMk cId="1367436238" sldId="460"/>
            <ac:spMk id="14" creationId="{0539BAF5-680F-4E16-A6B8-C5D19D68F2C5}"/>
          </ac:spMkLst>
        </pc:spChg>
        <pc:spChg chg="add mod">
          <ac:chgData name="Kollmannsberger, Stefan" userId="33bc9b04-ebde-45a7-8cb5-2c13f1aad7eb" providerId="ADAL" clId="{101CA44A-33ED-44ED-B039-616EC25DF3F7}" dt="2022-05-02T12:58:19.450" v="8523" actId="20577"/>
          <ac:spMkLst>
            <pc:docMk/>
            <pc:sldMk cId="1367436238" sldId="460"/>
            <ac:spMk id="15" creationId="{BE6806B3-ECD2-43EB-9451-A4018E33656F}"/>
          </ac:spMkLst>
        </pc:spChg>
        <pc:picChg chg="add mod">
          <ac:chgData name="Kollmannsberger, Stefan" userId="33bc9b04-ebde-45a7-8cb5-2c13f1aad7eb" providerId="ADAL" clId="{101CA44A-33ED-44ED-B039-616EC25DF3F7}" dt="2022-04-12T10:23:25.341" v="356" actId="1076"/>
          <ac:picMkLst>
            <pc:docMk/>
            <pc:sldMk cId="1367436238" sldId="460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21:19.595" v="353" actId="478"/>
          <ac:picMkLst>
            <pc:docMk/>
            <pc:sldMk cId="1367436238" sldId="460"/>
            <ac:picMk id="7" creationId="{ED94F1EA-D593-4406-9C89-70EA31785E2C}"/>
          </ac:picMkLst>
        </pc:picChg>
        <pc:picChg chg="add mod">
          <ac:chgData name="Kollmannsberger, Stefan" userId="33bc9b04-ebde-45a7-8cb5-2c13f1aad7eb" providerId="ADAL" clId="{101CA44A-33ED-44ED-B039-616EC25DF3F7}" dt="2022-04-12T10:23:38.281" v="359" actId="14100"/>
          <ac:picMkLst>
            <pc:docMk/>
            <pc:sldMk cId="1367436238" sldId="460"/>
            <ac:picMk id="9" creationId="{6AACD312-C4DE-457C-B6EC-4D30622423EC}"/>
          </ac:picMkLst>
        </pc:picChg>
      </pc:sldChg>
      <pc:sldChg chg="add del">
        <pc:chgData name="Kollmannsberger, Stefan" userId="33bc9b04-ebde-45a7-8cb5-2c13f1aad7eb" providerId="ADAL" clId="{101CA44A-33ED-44ED-B039-616EC25DF3F7}" dt="2022-04-12T12:51:51.606" v="2495" actId="2890"/>
        <pc:sldMkLst>
          <pc:docMk/>
          <pc:sldMk cId="3124720249" sldId="461"/>
        </pc:sldMkLst>
      </pc:sldChg>
      <pc:sldChg chg="delSp modSp add del mod">
        <pc:chgData name="Kollmannsberger, Stefan" userId="33bc9b04-ebde-45a7-8cb5-2c13f1aad7eb" providerId="ADAL" clId="{101CA44A-33ED-44ED-B039-616EC25DF3F7}" dt="2022-04-12T10:41:50.050" v="1093" actId="47"/>
        <pc:sldMkLst>
          <pc:docMk/>
          <pc:sldMk cId="3444261836" sldId="461"/>
        </pc:sldMkLst>
        <pc:spChg chg="del mod">
          <ac:chgData name="Kollmannsberger, Stefan" userId="33bc9b04-ebde-45a7-8cb5-2c13f1aad7eb" providerId="ADAL" clId="{101CA44A-33ED-44ED-B039-616EC25DF3F7}" dt="2022-04-12T10:40:30.276" v="1085" actId="478"/>
          <ac:spMkLst>
            <pc:docMk/>
            <pc:sldMk cId="3444261836" sldId="461"/>
            <ac:spMk id="14" creationId="{0539BAF5-680F-4E16-A6B8-C5D19D68F2C5}"/>
          </ac:spMkLst>
        </pc:spChg>
        <pc:picChg chg="del">
          <ac:chgData name="Kollmannsberger, Stefan" userId="33bc9b04-ebde-45a7-8cb5-2c13f1aad7eb" providerId="ADAL" clId="{101CA44A-33ED-44ED-B039-616EC25DF3F7}" dt="2022-04-12T10:39:15.001" v="901" actId="478"/>
          <ac:picMkLst>
            <pc:docMk/>
            <pc:sldMk cId="3444261836" sldId="461"/>
            <ac:picMk id="6" creationId="{37C88B4F-9AA1-4B2B-8D07-A9168CE9EBB7}"/>
          </ac:picMkLst>
        </pc:picChg>
        <pc:picChg chg="del">
          <ac:chgData name="Kollmannsberger, Stefan" userId="33bc9b04-ebde-45a7-8cb5-2c13f1aad7eb" providerId="ADAL" clId="{101CA44A-33ED-44ED-B039-616EC25DF3F7}" dt="2022-04-12T10:39:18.061" v="902" actId="478"/>
          <ac:picMkLst>
            <pc:docMk/>
            <pc:sldMk cId="3444261836" sldId="461"/>
            <ac:picMk id="9" creationId="{6AACD312-C4DE-457C-B6EC-4D30622423EC}"/>
          </ac:picMkLst>
        </pc:picChg>
      </pc:sldChg>
      <pc:sldChg chg="addSp delSp modSp add mod modAnim">
        <pc:chgData name="Kollmannsberger, Stefan" userId="33bc9b04-ebde-45a7-8cb5-2c13f1aad7eb" providerId="ADAL" clId="{101CA44A-33ED-44ED-B039-616EC25DF3F7}" dt="2022-05-02T13:07:08.822" v="8597"/>
        <pc:sldMkLst>
          <pc:docMk/>
          <pc:sldMk cId="4167901986" sldId="461"/>
        </pc:sldMkLst>
        <pc:spChg chg="mod">
          <ac:chgData name="Kollmannsberger, Stefan" userId="33bc9b04-ebde-45a7-8cb5-2c13f1aad7eb" providerId="ADAL" clId="{101CA44A-33ED-44ED-B039-616EC25DF3F7}" dt="2022-04-12T13:44:15.792" v="4987" actId="114"/>
          <ac:spMkLst>
            <pc:docMk/>
            <pc:sldMk cId="4167901986" sldId="461"/>
            <ac:spMk id="2" creationId="{8D26780F-0988-438B-A234-333AC641C96E}"/>
          </ac:spMkLst>
        </pc:spChg>
        <pc:spChg chg="mod">
          <ac:chgData name="Kollmannsberger, Stefan" userId="33bc9b04-ebde-45a7-8cb5-2c13f1aad7eb" providerId="ADAL" clId="{101CA44A-33ED-44ED-B039-616EC25DF3F7}" dt="2022-04-30T13:49:07.498" v="5036" actId="207"/>
          <ac:spMkLst>
            <pc:docMk/>
            <pc:sldMk cId="4167901986" sldId="461"/>
            <ac:spMk id="3" creationId="{B47C15A1-D146-4322-BEC6-A1F49E001BC2}"/>
          </ac:spMkLst>
        </pc:spChg>
        <pc:spChg chg="add del mod">
          <ac:chgData name="Kollmannsberger, Stefan" userId="33bc9b04-ebde-45a7-8cb5-2c13f1aad7eb" providerId="ADAL" clId="{101CA44A-33ED-44ED-B039-616EC25DF3F7}" dt="2022-04-12T12:52:45.576" v="2504"/>
          <ac:spMkLst>
            <pc:docMk/>
            <pc:sldMk cId="4167901986" sldId="461"/>
            <ac:spMk id="7" creationId="{57C99D40-08BC-4E53-85F0-C65BEE22FCB6}"/>
          </ac:spMkLst>
        </pc:spChg>
        <pc:spChg chg="add mod">
          <ac:chgData name="Kollmannsberger, Stefan" userId="33bc9b04-ebde-45a7-8cb5-2c13f1aad7eb" providerId="ADAL" clId="{101CA44A-33ED-44ED-B039-616EC25DF3F7}" dt="2022-05-02T13:04:34.482" v="8591" actId="20577"/>
          <ac:spMkLst>
            <pc:docMk/>
            <pc:sldMk cId="4167901986" sldId="461"/>
            <ac:spMk id="11" creationId="{6BDCD803-407E-47A0-A703-A7AA2B3881B4}"/>
          </ac:spMkLst>
        </pc:spChg>
        <pc:spChg chg="add del mod">
          <ac:chgData name="Kollmannsberger, Stefan" userId="33bc9b04-ebde-45a7-8cb5-2c13f1aad7eb" providerId="ADAL" clId="{101CA44A-33ED-44ED-B039-616EC25DF3F7}" dt="2022-04-12T13:00:12.679" v="3133" actId="478"/>
          <ac:spMkLst>
            <pc:docMk/>
            <pc:sldMk cId="4167901986" sldId="461"/>
            <ac:spMk id="12" creationId="{9ABA5D80-EAF4-4CA9-8369-69924612A83D}"/>
          </ac:spMkLst>
        </pc:spChg>
        <pc:spChg chg="add del mod">
          <ac:chgData name="Kollmannsberger, Stefan" userId="33bc9b04-ebde-45a7-8cb5-2c13f1aad7eb" providerId="ADAL" clId="{101CA44A-33ED-44ED-B039-616EC25DF3F7}" dt="2022-04-12T13:00:26.910" v="3138" actId="478"/>
          <ac:spMkLst>
            <pc:docMk/>
            <pc:sldMk cId="4167901986" sldId="461"/>
            <ac:spMk id="13" creationId="{5EB35750-4080-4451-AA2D-F47D6E69B829}"/>
          </ac:spMkLst>
        </pc:spChg>
        <pc:spChg chg="add mod">
          <ac:chgData name="Kollmannsberger, Stefan" userId="33bc9b04-ebde-45a7-8cb5-2c13f1aad7eb" providerId="ADAL" clId="{101CA44A-33ED-44ED-B039-616EC25DF3F7}" dt="2022-04-12T13:16:35.188" v="3964"/>
          <ac:spMkLst>
            <pc:docMk/>
            <pc:sldMk cId="4167901986" sldId="461"/>
            <ac:spMk id="18" creationId="{A4831317-EDEF-41AD-98B4-C5B7F0DF6229}"/>
          </ac:spMkLst>
        </pc:spChg>
        <pc:graphicFrameChg chg="del">
          <ac:chgData name="Kollmannsberger, Stefan" userId="33bc9b04-ebde-45a7-8cb5-2c13f1aad7eb" providerId="ADAL" clId="{101CA44A-33ED-44ED-B039-616EC25DF3F7}" dt="2022-04-12T12:52:17.652" v="2502" actId="478"/>
          <ac:graphicFrameMkLst>
            <pc:docMk/>
            <pc:sldMk cId="4167901986" sldId="461"/>
            <ac:graphicFrameMk id="6" creationId="{00000000-0000-0000-0000-000000000000}"/>
          </ac:graphicFrameMkLst>
        </pc:graphicFrameChg>
        <pc:picChg chg="add del mod">
          <ac:chgData name="Kollmannsberger, Stefan" userId="33bc9b04-ebde-45a7-8cb5-2c13f1aad7eb" providerId="ADAL" clId="{101CA44A-33ED-44ED-B039-616EC25DF3F7}" dt="2022-04-12T12:54:11.461" v="2571" actId="478"/>
          <ac:picMkLst>
            <pc:docMk/>
            <pc:sldMk cId="4167901986" sldId="461"/>
            <ac:picMk id="8" creationId="{01322B1D-7D54-4C26-AF23-D41A2A5D791F}"/>
          </ac:picMkLst>
        </pc:picChg>
        <pc:picChg chg="add mod">
          <ac:chgData name="Kollmannsberger, Stefan" userId="33bc9b04-ebde-45a7-8cb5-2c13f1aad7eb" providerId="ADAL" clId="{101CA44A-33ED-44ED-B039-616EC25DF3F7}" dt="2022-04-12T13:17:10.638" v="3999" actId="14100"/>
          <ac:picMkLst>
            <pc:docMk/>
            <pc:sldMk cId="4167901986" sldId="461"/>
            <ac:picMk id="10" creationId="{77F342F4-1D1F-47C4-A872-35C5817EC74D}"/>
          </ac:picMkLst>
        </pc:picChg>
        <pc:picChg chg="add mod ord">
          <ac:chgData name="Kollmannsberger, Stefan" userId="33bc9b04-ebde-45a7-8cb5-2c13f1aad7eb" providerId="ADAL" clId="{101CA44A-33ED-44ED-B039-616EC25DF3F7}" dt="2022-05-02T13:06:34.183" v="8594" actId="1076"/>
          <ac:picMkLst>
            <pc:docMk/>
            <pc:sldMk cId="4167901986" sldId="461"/>
            <ac:picMk id="15" creationId="{3E5BFC08-B523-4A01-83CE-110FF502C498}"/>
          </ac:picMkLst>
        </pc:picChg>
        <pc:picChg chg="add del mod">
          <ac:chgData name="Kollmannsberger, Stefan" userId="33bc9b04-ebde-45a7-8cb5-2c13f1aad7eb" providerId="ADAL" clId="{101CA44A-33ED-44ED-B039-616EC25DF3F7}" dt="2022-04-12T13:04:20.581" v="3255" actId="478"/>
          <ac:picMkLst>
            <pc:docMk/>
            <pc:sldMk cId="4167901986" sldId="461"/>
            <ac:picMk id="17" creationId="{19B873C1-40EE-45DD-875F-7896814F05C1}"/>
          </ac:picMkLst>
        </pc:picChg>
      </pc:sldChg>
      <pc:sldChg chg="addSp delSp modSp add mod ord modAnim">
        <pc:chgData name="Kollmannsberger, Stefan" userId="33bc9b04-ebde-45a7-8cb5-2c13f1aad7eb" providerId="ADAL" clId="{101CA44A-33ED-44ED-B039-616EC25DF3F7}" dt="2022-05-02T13:26:12.059" v="8894" actId="20577"/>
        <pc:sldMkLst>
          <pc:docMk/>
          <pc:sldMk cId="3984339890" sldId="462"/>
        </pc:sldMkLst>
        <pc:spChg chg="mod">
          <ac:chgData name="Kollmannsberger, Stefan" userId="33bc9b04-ebde-45a7-8cb5-2c13f1aad7eb" providerId="ADAL" clId="{101CA44A-33ED-44ED-B039-616EC25DF3F7}" dt="2022-05-02T13:19:28.057" v="8735" actId="255"/>
          <ac:spMkLst>
            <pc:docMk/>
            <pc:sldMk cId="3984339890" sldId="462"/>
            <ac:spMk id="2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3" creationId="{00000000-0000-0000-0000-000000000000}"/>
          </ac:spMkLst>
        </pc:spChg>
        <pc:spChg chg="mod">
          <ac:chgData name="Kollmannsberger, Stefan" userId="33bc9b04-ebde-45a7-8cb5-2c13f1aad7eb" providerId="ADAL" clId="{101CA44A-33ED-44ED-B039-616EC25DF3F7}" dt="2022-05-02T13:05:43.515" v="8593" actId="790"/>
          <ac:spMkLst>
            <pc:docMk/>
            <pc:sldMk cId="3984339890" sldId="462"/>
            <ac:spMk id="4" creationId="{00000000-0000-0000-0000-000000000000}"/>
          </ac:spMkLst>
        </pc:spChg>
        <pc:spChg chg="del mod">
          <ac:chgData name="Kollmannsberger, Stefan" userId="33bc9b04-ebde-45a7-8cb5-2c13f1aad7eb" providerId="ADAL" clId="{101CA44A-33ED-44ED-B039-616EC25DF3F7}" dt="2022-05-02T13:20:53.925" v="8738" actId="478"/>
          <ac:spMkLst>
            <pc:docMk/>
            <pc:sldMk cId="3984339890" sldId="462"/>
            <ac:spMk id="7" creationId="{E0B12FCF-C821-42E7-B543-AFF1C08C88E0}"/>
          </ac:spMkLst>
        </pc:spChg>
        <pc:spChg chg="add mod">
          <ac:chgData name="Kollmannsberger, Stefan" userId="33bc9b04-ebde-45a7-8cb5-2c13f1aad7eb" providerId="ADAL" clId="{101CA44A-33ED-44ED-B039-616EC25DF3F7}" dt="2022-05-02T13:22:47.086" v="8830" actId="20577"/>
          <ac:spMkLst>
            <pc:docMk/>
            <pc:sldMk cId="3984339890" sldId="462"/>
            <ac:spMk id="9" creationId="{2CE2B2E2-D481-28B9-D4D9-55B8B6DECB98}"/>
          </ac:spMkLst>
        </pc:spChg>
        <pc:spChg chg="add mod">
          <ac:chgData name="Kollmannsberger, Stefan" userId="33bc9b04-ebde-45a7-8cb5-2c13f1aad7eb" providerId="ADAL" clId="{101CA44A-33ED-44ED-B039-616EC25DF3F7}" dt="2022-05-02T13:26:12.059" v="8894" actId="20577"/>
          <ac:spMkLst>
            <pc:docMk/>
            <pc:sldMk cId="3984339890" sldId="462"/>
            <ac:spMk id="11" creationId="{C56B8FCF-621F-7E86-E2CD-43AFB286D3DB}"/>
          </ac:spMkLst>
        </pc:spChg>
        <pc:grpChg chg="add mod">
          <ac:chgData name="Kollmannsberger, Stefan" userId="33bc9b04-ebde-45a7-8cb5-2c13f1aad7eb" providerId="ADAL" clId="{101CA44A-33ED-44ED-B039-616EC25DF3F7}" dt="2022-05-02T13:25:49.187" v="8882" actId="164"/>
          <ac:grpSpMkLst>
            <pc:docMk/>
            <pc:sldMk cId="3984339890" sldId="462"/>
            <ac:grpSpMk id="8" creationId="{B8DA0F4E-EDD0-1332-5439-5999353FDDD8}"/>
          </ac:grpSpMkLst>
        </pc:grpChg>
        <pc:picChg chg="add mod">
          <ac:chgData name="Kollmannsberger, Stefan" userId="33bc9b04-ebde-45a7-8cb5-2c13f1aad7eb" providerId="ADAL" clId="{101CA44A-33ED-44ED-B039-616EC25DF3F7}" dt="2022-04-12T13:27:07.966" v="4429" actId="1076"/>
          <ac:picMkLst>
            <pc:docMk/>
            <pc:sldMk cId="3984339890" sldId="462"/>
            <ac:picMk id="6" creationId="{CBE3E622-12C3-461B-AC42-AF65B485E608}"/>
          </ac:picMkLst>
        </pc:picChg>
        <pc:picChg chg="del">
          <ac:chgData name="Kollmannsberger, Stefan" userId="33bc9b04-ebde-45a7-8cb5-2c13f1aad7eb" providerId="ADAL" clId="{101CA44A-33ED-44ED-B039-616EC25DF3F7}" dt="2022-04-12T13:26:15.650" v="4427" actId="478"/>
          <ac:picMkLst>
            <pc:docMk/>
            <pc:sldMk cId="3984339890" sldId="462"/>
            <ac:picMk id="9" creationId="{017E02A7-A8F2-4A5C-8595-BFE9F2DDA3CF}"/>
          </ac:picMkLst>
        </pc:picChg>
        <pc:picChg chg="add mod">
          <ac:chgData name="Kollmannsberger, Stefan" userId="33bc9b04-ebde-45a7-8cb5-2c13f1aad7eb" providerId="ADAL" clId="{101CA44A-33ED-44ED-B039-616EC25DF3F7}" dt="2022-05-02T13:25:49.187" v="8882" actId="164"/>
          <ac:picMkLst>
            <pc:docMk/>
            <pc:sldMk cId="3984339890" sldId="462"/>
            <ac:picMk id="10" creationId="{A426E36D-730B-4410-9463-0BA04ED53715}"/>
          </ac:picMkLst>
        </pc:picChg>
      </pc:sldChg>
      <pc:sldChg chg="addSp delSp modSp new mod modAnim">
        <pc:chgData name="Kollmannsberger, Stefan" userId="33bc9b04-ebde-45a7-8cb5-2c13f1aad7eb" providerId="ADAL" clId="{101CA44A-33ED-44ED-B039-616EC25DF3F7}" dt="2022-05-02T13:19:15.002" v="8734"/>
        <pc:sldMkLst>
          <pc:docMk/>
          <pc:sldMk cId="258752027" sldId="463"/>
        </pc:sldMkLst>
        <pc:spChg chg="add del mod">
          <ac:chgData name="Kollmannsberger, Stefan" userId="33bc9b04-ebde-45a7-8cb5-2c13f1aad7eb" providerId="ADAL" clId="{101CA44A-33ED-44ED-B039-616EC25DF3F7}" dt="2022-05-02T13:18:38.412" v="8732" actId="255"/>
          <ac:spMkLst>
            <pc:docMk/>
            <pc:sldMk cId="258752027" sldId="463"/>
            <ac:spMk id="2" creationId="{7F3A731E-F48B-4B81-B46F-6832A754EDFB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3" creationId="{87CF9C2F-248A-4D93-993B-A06B2EB6A464}"/>
          </ac:spMkLst>
        </pc:spChg>
        <pc:spChg chg="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4" creationId="{08192A97-8603-42CE-9038-2DE655218BD9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9" creationId="{30C71C30-5350-4A68-905A-6452D0728154}"/>
          </ac:spMkLst>
        </pc:spChg>
        <pc:spChg chg="add mod">
          <ac:chgData name="Kollmannsberger, Stefan" userId="33bc9b04-ebde-45a7-8cb5-2c13f1aad7eb" providerId="ADAL" clId="{101CA44A-33ED-44ED-B039-616EC25DF3F7}" dt="2022-05-02T13:19:05.648" v="8733" actId="164"/>
          <ac:spMkLst>
            <pc:docMk/>
            <pc:sldMk cId="258752027" sldId="463"/>
            <ac:spMk id="10" creationId="{C51C6389-3C88-4831-B1A9-168BE13CABD4}"/>
          </ac:spMkLst>
        </pc:spChg>
        <pc:spChg chg="add mod">
          <ac:chgData name="Kollmannsberger, Stefan" userId="33bc9b04-ebde-45a7-8cb5-2c13f1aad7eb" providerId="ADAL" clId="{101CA44A-33ED-44ED-B039-616EC25DF3F7}" dt="2022-05-02T13:05:28.054" v="8592" actId="790"/>
          <ac:spMkLst>
            <pc:docMk/>
            <pc:sldMk cId="258752027" sldId="463"/>
            <ac:spMk id="11" creationId="{81BD96D0-2460-4CBB-B6DB-E0FF2072393D}"/>
          </ac:spMkLst>
        </pc:spChg>
        <pc:grpChg chg="add mod">
          <ac:chgData name="Kollmannsberger, Stefan" userId="33bc9b04-ebde-45a7-8cb5-2c13f1aad7eb" providerId="ADAL" clId="{101CA44A-33ED-44ED-B039-616EC25DF3F7}" dt="2022-05-02T13:19:05.648" v="8733" actId="164"/>
          <ac:grpSpMkLst>
            <pc:docMk/>
            <pc:sldMk cId="258752027" sldId="463"/>
            <ac:grpSpMk id="5" creationId="{282508F8-C9CF-3040-BE30-DCDB5352B9F2}"/>
          </ac:grpSpMkLst>
        </pc:grpChg>
        <pc:picChg chg="add mod">
          <ac:chgData name="Kollmannsberger, Stefan" userId="33bc9b04-ebde-45a7-8cb5-2c13f1aad7eb" providerId="ADAL" clId="{101CA44A-33ED-44ED-B039-616EC25DF3F7}" dt="2022-04-12T13:42:05.373" v="4901" actId="14100"/>
          <ac:picMkLst>
            <pc:docMk/>
            <pc:sldMk cId="258752027" sldId="463"/>
            <ac:picMk id="6" creationId="{294CC791-F79B-4614-B5BC-1927B422D190}"/>
          </ac:picMkLst>
        </pc:picChg>
        <pc:picChg chg="add mod">
          <ac:chgData name="Kollmannsberger, Stefan" userId="33bc9b04-ebde-45a7-8cb5-2c13f1aad7eb" providerId="ADAL" clId="{101CA44A-33ED-44ED-B039-616EC25DF3F7}" dt="2022-05-02T13:19:05.648" v="8733" actId="164"/>
          <ac:picMkLst>
            <pc:docMk/>
            <pc:sldMk cId="258752027" sldId="463"/>
            <ac:picMk id="8" creationId="{730ED858-0BD1-4287-B9A4-09F01641E51E}"/>
          </ac:picMkLst>
        </pc:picChg>
      </pc:sldChg>
      <pc:sldChg chg="addSp delSp modSp new mod ord">
        <pc:chgData name="Kollmannsberger, Stefan" userId="33bc9b04-ebde-45a7-8cb5-2c13f1aad7eb" providerId="ADAL" clId="{101CA44A-33ED-44ED-B039-616EC25DF3F7}" dt="2022-04-30T13:54:07.024" v="5149"/>
        <pc:sldMkLst>
          <pc:docMk/>
          <pc:sldMk cId="4044912545" sldId="464"/>
        </pc:sldMkLst>
        <pc:spChg chg="del">
          <ac:chgData name="Kollmannsberger, Stefan" userId="33bc9b04-ebde-45a7-8cb5-2c13f1aad7eb" providerId="ADAL" clId="{101CA44A-33ED-44ED-B039-616EC25DF3F7}" dt="2022-04-12T13:47:32.113" v="4989" actId="478"/>
          <ac:spMkLst>
            <pc:docMk/>
            <pc:sldMk cId="4044912545" sldId="464"/>
            <ac:spMk id="2" creationId="{80B0C0E0-1A2B-4C2E-A95E-CC15B897165F}"/>
          </ac:spMkLst>
        </pc:spChg>
        <pc:spChg chg="mod">
          <ac:chgData name="Kollmannsberger, Stefan" userId="33bc9b04-ebde-45a7-8cb5-2c13f1aad7eb" providerId="ADAL" clId="{101CA44A-33ED-44ED-B039-616EC25DF3F7}" dt="2022-04-12T13:47:40.895" v="5003" actId="20577"/>
          <ac:spMkLst>
            <pc:docMk/>
            <pc:sldMk cId="4044912545" sldId="464"/>
            <ac:spMk id="3" creationId="{4285E94A-605D-4AC6-8CF1-FD557ED02D54}"/>
          </ac:spMkLst>
        </pc:spChg>
        <pc:picChg chg="add">
          <ac:chgData name="Kollmannsberger, Stefan" userId="33bc9b04-ebde-45a7-8cb5-2c13f1aad7eb" providerId="ADAL" clId="{101CA44A-33ED-44ED-B039-616EC25DF3F7}" dt="2022-04-12T13:47:33.708" v="4990" actId="22"/>
          <ac:picMkLst>
            <pc:docMk/>
            <pc:sldMk cId="4044912545" sldId="464"/>
            <ac:picMk id="6" creationId="{547B3F9B-C020-42EC-904F-D98F1A3467AB}"/>
          </ac:picMkLst>
        </pc:picChg>
      </pc:sldChg>
      <pc:sldChg chg="modSp new del mod ord">
        <pc:chgData name="Kollmannsberger, Stefan" userId="33bc9b04-ebde-45a7-8cb5-2c13f1aad7eb" providerId="ADAL" clId="{101CA44A-33ED-44ED-B039-616EC25DF3F7}" dt="2022-05-02T13:35:29.555" v="8962" actId="47"/>
        <pc:sldMkLst>
          <pc:docMk/>
          <pc:sldMk cId="782359219" sldId="465"/>
        </pc:sldMkLst>
        <pc:spChg chg="mod">
          <ac:chgData name="Kollmannsberger, Stefan" userId="33bc9b04-ebde-45a7-8cb5-2c13f1aad7eb" providerId="ADAL" clId="{101CA44A-33ED-44ED-B039-616EC25DF3F7}" dt="2022-05-02T13:35:25.298" v="8961" actId="20577"/>
          <ac:spMkLst>
            <pc:docMk/>
            <pc:sldMk cId="782359219" sldId="465"/>
            <ac:spMk id="3" creationId="{0D6D9D17-3799-48CB-BF8B-4EF7A4E17C31}"/>
          </ac:spMkLst>
        </pc:spChg>
      </pc:sldChg>
      <pc:sldChg chg="add del">
        <pc:chgData name="Kollmannsberger, Stefan" userId="33bc9b04-ebde-45a7-8cb5-2c13f1aad7eb" providerId="ADAL" clId="{101CA44A-33ED-44ED-B039-616EC25DF3F7}" dt="2022-04-30T13:51:47.150" v="5112" actId="47"/>
        <pc:sldMkLst>
          <pc:docMk/>
          <pc:sldMk cId="2503423538" sldId="465"/>
        </pc:sldMkLst>
      </pc:sldChg>
      <pc:sldChg chg="addSp delSp modSp add mod">
        <pc:chgData name="Kollmannsberger, Stefan" userId="33bc9b04-ebde-45a7-8cb5-2c13f1aad7eb" providerId="ADAL" clId="{101CA44A-33ED-44ED-B039-616EC25DF3F7}" dt="2022-04-30T14:37:45.978" v="6811" actId="255"/>
        <pc:sldMkLst>
          <pc:docMk/>
          <pc:sldMk cId="316594514" sldId="466"/>
        </pc:sldMkLst>
        <pc:spChg chg="del">
          <ac:chgData name="Kollmannsberger, Stefan" userId="33bc9b04-ebde-45a7-8cb5-2c13f1aad7eb" providerId="ADAL" clId="{101CA44A-33ED-44ED-B039-616EC25DF3F7}" dt="2022-04-30T14:19:15.468" v="5951" actId="478"/>
          <ac:spMkLst>
            <pc:docMk/>
            <pc:sldMk cId="316594514" sldId="466"/>
            <ac:spMk id="2" creationId="{00000000-0000-0000-0000-000000000000}"/>
          </ac:spMkLst>
        </pc:spChg>
        <pc:spChg chg="add del mod">
          <ac:chgData name="Kollmannsberger, Stefan" userId="33bc9b04-ebde-45a7-8cb5-2c13f1aad7eb" providerId="ADAL" clId="{101CA44A-33ED-44ED-B039-616EC25DF3F7}" dt="2022-04-30T14:19:18.183" v="5952" actId="478"/>
          <ac:spMkLst>
            <pc:docMk/>
            <pc:sldMk cId="316594514" sldId="466"/>
            <ac:spMk id="7" creationId="{07D9DE54-5BE7-4067-8C0A-7CDC3577E4B8}"/>
          </ac:spMkLst>
        </pc:spChg>
        <pc:spChg chg="add del">
          <ac:chgData name="Kollmannsberger, Stefan" userId="33bc9b04-ebde-45a7-8cb5-2c13f1aad7eb" providerId="ADAL" clId="{101CA44A-33ED-44ED-B039-616EC25DF3F7}" dt="2022-04-30T14:19:08.601" v="5950" actId="478"/>
          <ac:spMkLst>
            <pc:docMk/>
            <pc:sldMk cId="316594514" sldId="466"/>
            <ac:spMk id="14" creationId="{EDC2EA70-6F99-4FD8-99F3-4CC99F63E76E}"/>
          </ac:spMkLst>
        </pc:spChg>
        <pc:spChg chg="add mod">
          <ac:chgData name="Kollmannsberger, Stefan" userId="33bc9b04-ebde-45a7-8cb5-2c13f1aad7eb" providerId="ADAL" clId="{101CA44A-33ED-44ED-B039-616EC25DF3F7}" dt="2022-04-30T14:37:45.978" v="6811" actId="255"/>
          <ac:spMkLst>
            <pc:docMk/>
            <pc:sldMk cId="316594514" sldId="466"/>
            <ac:spMk id="15" creationId="{72C2A8A7-F09C-4E4C-A709-858284BC14A5}"/>
          </ac:spMkLst>
        </pc:spChg>
        <pc:picChg chg="del">
          <ac:chgData name="Kollmannsberger, Stefan" userId="33bc9b04-ebde-45a7-8cb5-2c13f1aad7eb" providerId="ADAL" clId="{101CA44A-33ED-44ED-B039-616EC25DF3F7}" dt="2022-04-30T14:19:01.127" v="5946" actId="478"/>
          <ac:picMkLst>
            <pc:docMk/>
            <pc:sldMk cId="316594514" sldId="466"/>
            <ac:picMk id="6" creationId="{DE7EBD97-CC9E-4249-AC31-F83ED732AE8F}"/>
          </ac:picMkLst>
        </pc:picChg>
        <pc:picChg chg="del">
          <ac:chgData name="Kollmannsberger, Stefan" userId="33bc9b04-ebde-45a7-8cb5-2c13f1aad7eb" providerId="ADAL" clId="{101CA44A-33ED-44ED-B039-616EC25DF3F7}" dt="2022-04-30T14:19:03.509" v="5948" actId="478"/>
          <ac:picMkLst>
            <pc:docMk/>
            <pc:sldMk cId="316594514" sldId="466"/>
            <ac:picMk id="8" creationId="{9AD8CB03-E795-4EFA-AC55-81FC83746ADF}"/>
          </ac:picMkLst>
        </pc:picChg>
        <pc:picChg chg="add mod">
          <ac:chgData name="Kollmannsberger, Stefan" userId="33bc9b04-ebde-45a7-8cb5-2c13f1aad7eb" providerId="ADAL" clId="{101CA44A-33ED-44ED-B039-616EC25DF3F7}" dt="2022-04-30T14:20:53.669" v="5956" actId="1035"/>
          <ac:picMkLst>
            <pc:docMk/>
            <pc:sldMk cId="316594514" sldId="466"/>
            <ac:picMk id="10" creationId="{639AD4A2-9AD4-49D5-B9D8-AF89787FBF26}"/>
          </ac:picMkLst>
        </pc:picChg>
        <pc:picChg chg="del">
          <ac:chgData name="Kollmannsberger, Stefan" userId="33bc9b04-ebde-45a7-8cb5-2c13f1aad7eb" providerId="ADAL" clId="{101CA44A-33ED-44ED-B039-616EC25DF3F7}" dt="2022-04-30T14:19:02.236" v="5947" actId="478"/>
          <ac:picMkLst>
            <pc:docMk/>
            <pc:sldMk cId="316594514" sldId="466"/>
            <ac:picMk id="12" creationId="{C86A6D25-2735-4951-87E2-BEE3E14AA159}"/>
          </ac:picMkLst>
        </pc:picChg>
        <pc:picChg chg="add del mod">
          <ac:chgData name="Kollmannsberger, Stefan" userId="33bc9b04-ebde-45a7-8cb5-2c13f1aad7eb" providerId="ADAL" clId="{101CA44A-33ED-44ED-B039-616EC25DF3F7}" dt="2022-04-30T14:27:14.949" v="6187" actId="478"/>
          <ac:picMkLst>
            <pc:docMk/>
            <pc:sldMk cId="316594514" sldId="466"/>
            <ac:picMk id="16" creationId="{3D84D11E-D53A-48C5-8A0B-ABB07C5BEED5}"/>
          </ac:picMkLst>
        </pc:picChg>
      </pc:sldChg>
      <pc:sldChg chg="modSp add mod">
        <pc:chgData name="Kollmannsberger, Stefan" userId="33bc9b04-ebde-45a7-8cb5-2c13f1aad7eb" providerId="ADAL" clId="{101CA44A-33ED-44ED-B039-616EC25DF3F7}" dt="2022-04-30T14:37:54.491" v="6812" actId="255"/>
        <pc:sldMkLst>
          <pc:docMk/>
          <pc:sldMk cId="336659923" sldId="467"/>
        </pc:sldMkLst>
        <pc:spChg chg="mod">
          <ac:chgData name="Kollmannsberger, Stefan" userId="33bc9b04-ebde-45a7-8cb5-2c13f1aad7eb" providerId="ADAL" clId="{101CA44A-33ED-44ED-B039-616EC25DF3F7}" dt="2022-04-30T14:37:54.491" v="6812" actId="255"/>
          <ac:spMkLst>
            <pc:docMk/>
            <pc:sldMk cId="336659923" sldId="467"/>
            <ac:spMk id="15" creationId="{72C2A8A7-F09C-4E4C-A709-858284BC14A5}"/>
          </ac:spMkLst>
        </pc:spChg>
        <pc:picChg chg="mod">
          <ac:chgData name="Kollmannsberger, Stefan" userId="33bc9b04-ebde-45a7-8cb5-2c13f1aad7eb" providerId="ADAL" clId="{101CA44A-33ED-44ED-B039-616EC25DF3F7}" dt="2022-04-30T14:28:00.409" v="6291" actId="1035"/>
          <ac:picMkLst>
            <pc:docMk/>
            <pc:sldMk cId="336659923" sldId="467"/>
            <ac:picMk id="16" creationId="{3D84D11E-D53A-48C5-8A0B-ABB07C5BEED5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13.513" v="6820" actId="1036"/>
        <pc:sldMkLst>
          <pc:docMk/>
          <pc:sldMk cId="602189038" sldId="468"/>
        </pc:sldMkLst>
        <pc:spChg chg="mod">
          <ac:chgData name="Kollmannsberger, Stefan" userId="33bc9b04-ebde-45a7-8cb5-2c13f1aad7eb" providerId="ADAL" clId="{101CA44A-33ED-44ED-B039-616EC25DF3F7}" dt="2022-04-30T14:38:13.513" v="6820" actId="1036"/>
          <ac:spMkLst>
            <pc:docMk/>
            <pc:sldMk cId="602189038" sldId="468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04.749" v="6709" actId="1035"/>
          <ac:picMkLst>
            <pc:docMk/>
            <pc:sldMk cId="602189038" sldId="468"/>
            <ac:picMk id="5" creationId="{C8B83F5E-1F90-44E7-86F2-4CC679271452}"/>
          </ac:picMkLst>
        </pc:picChg>
      </pc:sldChg>
      <pc:sldChg chg="addSp modSp add mod">
        <pc:chgData name="Kollmannsberger, Stefan" userId="33bc9b04-ebde-45a7-8cb5-2c13f1aad7eb" providerId="ADAL" clId="{101CA44A-33ED-44ED-B039-616EC25DF3F7}" dt="2022-04-30T14:38:25.986" v="6822" actId="20577"/>
        <pc:sldMkLst>
          <pc:docMk/>
          <pc:sldMk cId="1609026192" sldId="469"/>
        </pc:sldMkLst>
        <pc:spChg chg="mod">
          <ac:chgData name="Kollmannsberger, Stefan" userId="33bc9b04-ebde-45a7-8cb5-2c13f1aad7eb" providerId="ADAL" clId="{101CA44A-33ED-44ED-B039-616EC25DF3F7}" dt="2022-04-30T14:38:25.986" v="6822" actId="20577"/>
          <ac:spMkLst>
            <pc:docMk/>
            <pc:sldMk cId="1609026192" sldId="469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4:38.025" v="6712" actId="1076"/>
          <ac:picMkLst>
            <pc:docMk/>
            <pc:sldMk cId="1609026192" sldId="469"/>
            <ac:picMk id="6" creationId="{D721F22D-1C4E-4530-8BB4-19055C53983A}"/>
          </ac:picMkLst>
        </pc:picChg>
      </pc:sldChg>
      <pc:sldChg chg="addSp modSp add mod modNotesTx">
        <pc:chgData name="Kollmannsberger, Stefan" userId="33bc9b04-ebde-45a7-8cb5-2c13f1aad7eb" providerId="ADAL" clId="{101CA44A-33ED-44ED-B039-616EC25DF3F7}" dt="2022-04-30T14:43:13.361" v="7365" actId="20577"/>
        <pc:sldMkLst>
          <pc:docMk/>
          <pc:sldMk cId="329748033" sldId="470"/>
        </pc:sldMkLst>
        <pc:spChg chg="mod">
          <ac:chgData name="Kollmannsberger, Stefan" userId="33bc9b04-ebde-45a7-8cb5-2c13f1aad7eb" providerId="ADAL" clId="{101CA44A-33ED-44ED-B039-616EC25DF3F7}" dt="2022-04-30T14:41:01.250" v="6887" actId="20577"/>
          <ac:spMkLst>
            <pc:docMk/>
            <pc:sldMk cId="329748033" sldId="470"/>
            <ac:spMk id="15" creationId="{72C2A8A7-F09C-4E4C-A709-858284BC14A5}"/>
          </ac:spMkLst>
        </pc:spChg>
        <pc:picChg chg="add mod">
          <ac:chgData name="Kollmannsberger, Stefan" userId="33bc9b04-ebde-45a7-8cb5-2c13f1aad7eb" providerId="ADAL" clId="{101CA44A-33ED-44ED-B039-616EC25DF3F7}" dt="2022-04-30T14:39:25.586" v="6825" actId="1076"/>
          <ac:picMkLst>
            <pc:docMk/>
            <pc:sldMk cId="329748033" sldId="470"/>
            <ac:picMk id="7" creationId="{379C4895-77A0-4A8F-82CB-89A8CBC81FF3}"/>
          </ac:picMkLst>
        </pc:picChg>
      </pc:sldChg>
      <pc:sldChg chg="addSp modSp new mod">
        <pc:chgData name="Kollmannsberger, Stefan" userId="33bc9b04-ebde-45a7-8cb5-2c13f1aad7eb" providerId="ADAL" clId="{101CA44A-33ED-44ED-B039-616EC25DF3F7}" dt="2022-04-30T15:00:59.422" v="7597" actId="14100"/>
        <pc:sldMkLst>
          <pc:docMk/>
          <pc:sldMk cId="425137606" sldId="471"/>
        </pc:sldMkLst>
        <pc:spChg chg="mod">
          <ac:chgData name="Kollmannsberger, Stefan" userId="33bc9b04-ebde-45a7-8cb5-2c13f1aad7eb" providerId="ADAL" clId="{101CA44A-33ED-44ED-B039-616EC25DF3F7}" dt="2022-04-30T15:00:59.422" v="7597" actId="14100"/>
          <ac:spMkLst>
            <pc:docMk/>
            <pc:sldMk cId="425137606" sldId="471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4:47:39.030" v="7425" actId="20577"/>
          <ac:spMkLst>
            <pc:docMk/>
            <pc:sldMk cId="425137606" sldId="471"/>
            <ac:spMk id="3" creationId="{0E76BD87-43A1-46CE-8838-CEC88ED8F4C1}"/>
          </ac:spMkLst>
        </pc:spChg>
        <pc:spChg chg="add mod">
          <ac:chgData name="Kollmannsberger, Stefan" userId="33bc9b04-ebde-45a7-8cb5-2c13f1aad7eb" providerId="ADAL" clId="{101CA44A-33ED-44ED-B039-616EC25DF3F7}" dt="2022-04-30T15:00:32.562" v="7571" actId="21"/>
          <ac:spMkLst>
            <pc:docMk/>
            <pc:sldMk cId="425137606" sldId="471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4:59:54.238" v="7540" actId="14100"/>
          <ac:spMkLst>
            <pc:docMk/>
            <pc:sldMk cId="425137606" sldId="471"/>
            <ac:spMk id="9" creationId="{ACA72F50-3958-48B4-BE92-20239E2493A5}"/>
          </ac:spMkLst>
        </pc:spChg>
        <pc:picChg chg="add mod">
          <ac:chgData name="Kollmannsberger, Stefan" userId="33bc9b04-ebde-45a7-8cb5-2c13f1aad7eb" providerId="ADAL" clId="{101CA44A-33ED-44ED-B039-616EC25DF3F7}" dt="2022-04-30T15:00:40.902" v="7572" actId="14100"/>
          <ac:picMkLst>
            <pc:docMk/>
            <pc:sldMk cId="425137606" sldId="471"/>
            <ac:picMk id="6" creationId="{1ED46A38-D556-4CA6-B91C-67079722CBDB}"/>
          </ac:picMkLst>
        </pc:picChg>
      </pc:sldChg>
      <pc:sldChg chg="addSp delSp modSp add mod modNotesTx">
        <pc:chgData name="Kollmannsberger, Stefan" userId="33bc9b04-ebde-45a7-8cb5-2c13f1aad7eb" providerId="ADAL" clId="{101CA44A-33ED-44ED-B039-616EC25DF3F7}" dt="2022-04-30T15:08:02.744" v="7710" actId="20577"/>
        <pc:sldMkLst>
          <pc:docMk/>
          <pc:sldMk cId="2774932163" sldId="472"/>
        </pc:sldMkLst>
        <pc:spChg chg="del">
          <ac:chgData name="Kollmannsberger, Stefan" userId="33bc9b04-ebde-45a7-8cb5-2c13f1aad7eb" providerId="ADAL" clId="{101CA44A-33ED-44ED-B039-616EC25DF3F7}" dt="2022-04-30T15:01:27.848" v="7627" actId="478"/>
          <ac:spMkLst>
            <pc:docMk/>
            <pc:sldMk cId="2774932163" sldId="472"/>
            <ac:spMk id="2" creationId="{5DEE2876-3B20-4975-9A90-51186CDFED02}"/>
          </ac:spMkLst>
        </pc:spChg>
        <pc:spChg chg="mod">
          <ac:chgData name="Kollmannsberger, Stefan" userId="33bc9b04-ebde-45a7-8cb5-2c13f1aad7eb" providerId="ADAL" clId="{101CA44A-33ED-44ED-B039-616EC25DF3F7}" dt="2022-04-30T15:01:22.696" v="7626" actId="20577"/>
          <ac:spMkLst>
            <pc:docMk/>
            <pc:sldMk cId="2774932163" sldId="472"/>
            <ac:spMk id="7" creationId="{D9BB61F5-FDA2-4478-9DA6-278CFB9EF2FB}"/>
          </ac:spMkLst>
        </pc:spChg>
        <pc:spChg chg="add del mod">
          <ac:chgData name="Kollmannsberger, Stefan" userId="33bc9b04-ebde-45a7-8cb5-2c13f1aad7eb" providerId="ADAL" clId="{101CA44A-33ED-44ED-B039-616EC25DF3F7}" dt="2022-04-30T15:01:30.445" v="7628" actId="478"/>
          <ac:spMkLst>
            <pc:docMk/>
            <pc:sldMk cId="2774932163" sldId="472"/>
            <ac:spMk id="8" creationId="{E66B0363-A978-49EA-B7AC-E5F35720849F}"/>
          </ac:spMkLst>
        </pc:spChg>
        <pc:graphicFrameChg chg="add mod">
          <ac:chgData name="Kollmannsberger, Stefan" userId="33bc9b04-ebde-45a7-8cb5-2c13f1aad7eb" providerId="ADAL" clId="{101CA44A-33ED-44ED-B039-616EC25DF3F7}" dt="2022-04-30T15:07:40.454" v="7631" actId="1076"/>
          <ac:graphicFrameMkLst>
            <pc:docMk/>
            <pc:sldMk cId="2774932163" sldId="472"/>
            <ac:graphicFrameMk id="10" creationId="{4B66C3C7-4950-461F-BD8C-7009A6EC6815}"/>
          </ac:graphicFrameMkLst>
        </pc:graphicFrameChg>
        <pc:picChg chg="del">
          <ac:chgData name="Kollmannsberger, Stefan" userId="33bc9b04-ebde-45a7-8cb5-2c13f1aad7eb" providerId="ADAL" clId="{101CA44A-33ED-44ED-B039-616EC25DF3F7}" dt="2022-04-30T15:01:13.938" v="7599" actId="478"/>
          <ac:picMkLst>
            <pc:docMk/>
            <pc:sldMk cId="2774932163" sldId="472"/>
            <ac:picMk id="6" creationId="{1ED46A38-D556-4CA6-B91C-67079722CBDB}"/>
          </ac:picMkLst>
        </pc:picChg>
      </pc:sldChg>
      <pc:sldChg chg="addSp delSp modSp add mod">
        <pc:chgData name="Kollmannsberger, Stefan" userId="33bc9b04-ebde-45a7-8cb5-2c13f1aad7eb" providerId="ADAL" clId="{101CA44A-33ED-44ED-B039-616EC25DF3F7}" dt="2022-05-02T13:28:58.478" v="8904" actId="313"/>
        <pc:sldMkLst>
          <pc:docMk/>
          <pc:sldMk cId="3993411997" sldId="473"/>
        </pc:sldMkLst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3" creationId="{0E76BD87-43A1-46CE-8838-CEC88ED8F4C1}"/>
          </ac:spMkLst>
        </pc:spChg>
        <pc:spChg chg="mod">
          <ac:chgData name="Kollmannsberger, Stefan" userId="33bc9b04-ebde-45a7-8cb5-2c13f1aad7eb" providerId="ADAL" clId="{101CA44A-33ED-44ED-B039-616EC25DF3F7}" dt="2022-04-30T15:23:58.907" v="8074" actId="790"/>
          <ac:spMkLst>
            <pc:docMk/>
            <pc:sldMk cId="3993411997" sldId="473"/>
            <ac:spMk id="4" creationId="{DE7DF257-630E-4776-AE54-401B0EED49A9}"/>
          </ac:spMkLst>
        </pc:spChg>
        <pc:spChg chg="mod">
          <ac:chgData name="Kollmannsberger, Stefan" userId="33bc9b04-ebde-45a7-8cb5-2c13f1aad7eb" providerId="ADAL" clId="{101CA44A-33ED-44ED-B039-616EC25DF3F7}" dt="2022-05-02T13:28:58.478" v="8904" actId="313"/>
          <ac:spMkLst>
            <pc:docMk/>
            <pc:sldMk cId="3993411997" sldId="473"/>
            <ac:spMk id="7" creationId="{D9BB61F5-FDA2-4478-9DA6-278CFB9EF2FB}"/>
          </ac:spMkLst>
        </pc:spChg>
        <pc:spChg chg="add mod">
          <ac:chgData name="Kollmannsberger, Stefan" userId="33bc9b04-ebde-45a7-8cb5-2c13f1aad7eb" providerId="ADAL" clId="{101CA44A-33ED-44ED-B039-616EC25DF3F7}" dt="2022-04-30T15:24:38.348" v="8120" actId="20577"/>
          <ac:spMkLst>
            <pc:docMk/>
            <pc:sldMk cId="3993411997" sldId="473"/>
            <ac:spMk id="8" creationId="{85312DB2-3B72-4B4A-8DA5-03DBA26BE36E}"/>
          </ac:spMkLst>
        </pc:spChg>
        <pc:spChg chg="mod">
          <ac:chgData name="Kollmannsberger, Stefan" userId="33bc9b04-ebde-45a7-8cb5-2c13f1aad7eb" providerId="ADAL" clId="{101CA44A-33ED-44ED-B039-616EC25DF3F7}" dt="2022-04-30T15:25:01.551" v="8122" actId="20577"/>
          <ac:spMkLst>
            <pc:docMk/>
            <pc:sldMk cId="3993411997" sldId="473"/>
            <ac:spMk id="9" creationId="{ACA72F50-3958-48B4-BE92-20239E2493A5}"/>
          </ac:spMkLst>
        </pc:spChg>
        <pc:spChg chg="add mod">
          <ac:chgData name="Kollmannsberger, Stefan" userId="33bc9b04-ebde-45a7-8cb5-2c13f1aad7eb" providerId="ADAL" clId="{101CA44A-33ED-44ED-B039-616EC25DF3F7}" dt="2022-04-30T15:25:53.381" v="8165" actId="20577"/>
          <ac:spMkLst>
            <pc:docMk/>
            <pc:sldMk cId="3993411997" sldId="473"/>
            <ac:spMk id="11" creationId="{D0B51F51-6E0F-4422-A47D-BB08CEFF3CCA}"/>
          </ac:spMkLst>
        </pc:spChg>
        <pc:graphicFrameChg chg="del">
          <ac:chgData name="Kollmannsberger, Stefan" userId="33bc9b04-ebde-45a7-8cb5-2c13f1aad7eb" providerId="ADAL" clId="{101CA44A-33ED-44ED-B039-616EC25DF3F7}" dt="2022-04-30T15:08:10.677" v="7712" actId="478"/>
          <ac:graphicFrameMkLst>
            <pc:docMk/>
            <pc:sldMk cId="3993411997" sldId="473"/>
            <ac:graphicFrameMk id="10" creationId="{4B66C3C7-4950-461F-BD8C-7009A6EC6815}"/>
          </ac:graphicFrameMkLst>
        </pc:graphicFrameChg>
      </pc:sldChg>
      <pc:sldChg chg="delSp modSp add mod modAnim">
        <pc:chgData name="Kollmannsberger, Stefan" userId="33bc9b04-ebde-45a7-8cb5-2c13f1aad7eb" providerId="ADAL" clId="{101CA44A-33ED-44ED-B039-616EC25DF3F7}" dt="2022-05-02T13:35:49.895" v="8965" actId="313"/>
        <pc:sldMkLst>
          <pc:docMk/>
          <pc:sldMk cId="3439942829" sldId="474"/>
        </pc:sldMkLst>
        <pc:spChg chg="mod">
          <ac:chgData name="Kollmannsberger, Stefan" userId="33bc9b04-ebde-45a7-8cb5-2c13f1aad7eb" providerId="ADAL" clId="{101CA44A-33ED-44ED-B039-616EC25DF3F7}" dt="2022-05-02T13:29:23.266" v="8906" actId="313"/>
          <ac:spMkLst>
            <pc:docMk/>
            <pc:sldMk cId="3439942829" sldId="474"/>
            <ac:spMk id="7" creationId="{D9BB61F5-FDA2-4478-9DA6-278CFB9EF2FB}"/>
          </ac:spMkLst>
        </pc:spChg>
        <pc:spChg chg="mod">
          <ac:chgData name="Kollmannsberger, Stefan" userId="33bc9b04-ebde-45a7-8cb5-2c13f1aad7eb" providerId="ADAL" clId="{101CA44A-33ED-44ED-B039-616EC25DF3F7}" dt="2022-05-02T13:35:49.895" v="8965" actId="313"/>
          <ac:spMkLst>
            <pc:docMk/>
            <pc:sldMk cId="3439942829" sldId="474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5-02T13:29:37.708" v="8909" actId="478"/>
          <ac:spMkLst>
            <pc:docMk/>
            <pc:sldMk cId="3439942829" sldId="474"/>
            <ac:spMk id="9" creationId="{ACA72F50-3958-48B4-BE92-20239E2493A5}"/>
          </ac:spMkLst>
        </pc:spChg>
      </pc:sldChg>
      <pc:sldChg chg="addSp delSp modSp add mod modAnim modNotesTx">
        <pc:chgData name="Kollmannsberger, Stefan" userId="33bc9b04-ebde-45a7-8cb5-2c13f1aad7eb" providerId="ADAL" clId="{101CA44A-33ED-44ED-B039-616EC25DF3F7}" dt="2022-05-02T13:35:01.814" v="8934"/>
        <pc:sldMkLst>
          <pc:docMk/>
          <pc:sldMk cId="392544169" sldId="475"/>
        </pc:sldMkLst>
        <pc:spChg chg="mod">
          <ac:chgData name="Kollmannsberger, Stefan" userId="33bc9b04-ebde-45a7-8cb5-2c13f1aad7eb" providerId="ADAL" clId="{101CA44A-33ED-44ED-B039-616EC25DF3F7}" dt="2022-04-30T15:26:59.152" v="8188" actId="20577"/>
          <ac:spMkLst>
            <pc:docMk/>
            <pc:sldMk cId="392544169" sldId="475"/>
            <ac:spMk id="3" creationId="{0E76BD87-43A1-46CE-8838-CEC88ED8F4C1}"/>
          </ac:spMkLst>
        </pc:spChg>
        <pc:spChg chg="del">
          <ac:chgData name="Kollmannsberger, Stefan" userId="33bc9b04-ebde-45a7-8cb5-2c13f1aad7eb" providerId="ADAL" clId="{101CA44A-33ED-44ED-B039-616EC25DF3F7}" dt="2022-04-30T15:32:31.121" v="8191" actId="478"/>
          <ac:spMkLst>
            <pc:docMk/>
            <pc:sldMk cId="392544169" sldId="475"/>
            <ac:spMk id="7" creationId="{D9BB61F5-FDA2-4478-9DA6-278CFB9EF2FB}"/>
          </ac:spMkLst>
        </pc:spChg>
        <pc:spChg chg="del">
          <ac:chgData name="Kollmannsberger, Stefan" userId="33bc9b04-ebde-45a7-8cb5-2c13f1aad7eb" providerId="ADAL" clId="{101CA44A-33ED-44ED-B039-616EC25DF3F7}" dt="2022-04-30T15:27:05.288" v="8189" actId="478"/>
          <ac:spMkLst>
            <pc:docMk/>
            <pc:sldMk cId="392544169" sldId="475"/>
            <ac:spMk id="8" creationId="{85312DB2-3B72-4B4A-8DA5-03DBA26BE36E}"/>
          </ac:spMkLst>
        </pc:spChg>
        <pc:spChg chg="del">
          <ac:chgData name="Kollmannsberger, Stefan" userId="33bc9b04-ebde-45a7-8cb5-2c13f1aad7eb" providerId="ADAL" clId="{101CA44A-33ED-44ED-B039-616EC25DF3F7}" dt="2022-04-30T15:33:17.743" v="8194" actId="478"/>
          <ac:spMkLst>
            <pc:docMk/>
            <pc:sldMk cId="392544169" sldId="475"/>
            <ac:spMk id="9" creationId="{ACA72F50-3958-48B4-BE92-20239E2493A5}"/>
          </ac:spMkLst>
        </pc:spChg>
        <pc:spChg chg="add del">
          <ac:chgData name="Kollmannsberger, Stefan" userId="33bc9b04-ebde-45a7-8cb5-2c13f1aad7eb" providerId="ADAL" clId="{101CA44A-33ED-44ED-B039-616EC25DF3F7}" dt="2022-04-30T15:32:37.894" v="8193" actId="478"/>
          <ac:spMkLst>
            <pc:docMk/>
            <pc:sldMk cId="392544169" sldId="475"/>
            <ac:spMk id="10" creationId="{6AB8BBA4-7D31-43D2-B2F9-D2A8360EB782}"/>
          </ac:spMkLst>
        </pc:spChg>
        <pc:spChg chg="del">
          <ac:chgData name="Kollmannsberger, Stefan" userId="33bc9b04-ebde-45a7-8cb5-2c13f1aad7eb" providerId="ADAL" clId="{101CA44A-33ED-44ED-B039-616EC25DF3F7}" dt="2022-04-30T15:27:07.432" v="8190" actId="478"/>
          <ac:spMkLst>
            <pc:docMk/>
            <pc:sldMk cId="392544169" sldId="475"/>
            <ac:spMk id="11" creationId="{D0B51F51-6E0F-4422-A47D-BB08CEFF3CCA}"/>
          </ac:spMkLst>
        </pc:spChg>
        <pc:spChg chg="add del">
          <ac:chgData name="Kollmannsberger, Stefan" userId="33bc9b04-ebde-45a7-8cb5-2c13f1aad7eb" providerId="ADAL" clId="{101CA44A-33ED-44ED-B039-616EC25DF3F7}" dt="2022-04-30T15:33:24.718" v="8196" actId="22"/>
          <ac:spMkLst>
            <pc:docMk/>
            <pc:sldMk cId="392544169" sldId="475"/>
            <ac:spMk id="12" creationId="{C5014FD4-656A-402B-BB32-B5641750619B}"/>
          </ac:spMkLst>
        </pc:spChg>
        <pc:spChg chg="add mod">
          <ac:chgData name="Kollmannsberger, Stefan" userId="33bc9b04-ebde-45a7-8cb5-2c13f1aad7eb" providerId="ADAL" clId="{101CA44A-33ED-44ED-B039-616EC25DF3F7}" dt="2022-05-02T13:30:59.507" v="8932" actId="20577"/>
          <ac:spMkLst>
            <pc:docMk/>
            <pc:sldMk cId="392544169" sldId="475"/>
            <ac:spMk id="13" creationId="{DAAF2898-5E96-476B-89F0-F7181DE5CDEA}"/>
          </ac:spMkLst>
        </pc:spChg>
      </pc:sldChg>
      <pc:sldChg chg="addSp delSp modSp add mod">
        <pc:chgData name="Kollmannsberger, Stefan" userId="33bc9b04-ebde-45a7-8cb5-2c13f1aad7eb" providerId="ADAL" clId="{101CA44A-33ED-44ED-B039-616EC25DF3F7}" dt="2022-05-02T13:17:06.491" v="8722" actId="20577"/>
        <pc:sldMkLst>
          <pc:docMk/>
          <pc:sldMk cId="2922592589" sldId="476"/>
        </pc:sldMkLst>
        <pc:spChg chg="mod">
          <ac:chgData name="Kollmannsberger, Stefan" userId="33bc9b04-ebde-45a7-8cb5-2c13f1aad7eb" providerId="ADAL" clId="{101CA44A-33ED-44ED-B039-616EC25DF3F7}" dt="2022-05-02T13:17:06.491" v="8722" actId="20577"/>
          <ac:spMkLst>
            <pc:docMk/>
            <pc:sldMk cId="2922592589" sldId="476"/>
            <ac:spMk id="3" creationId="{B47C15A1-D146-4322-BEC6-A1F49E001BC2}"/>
          </ac:spMkLst>
        </pc:spChg>
        <pc:spChg chg="add del">
          <ac:chgData name="Kollmannsberger, Stefan" userId="33bc9b04-ebde-45a7-8cb5-2c13f1aad7eb" providerId="ADAL" clId="{101CA44A-33ED-44ED-B039-616EC25DF3F7}" dt="2022-05-02T12:54:43.700" v="8402" actId="478"/>
          <ac:spMkLst>
            <pc:docMk/>
            <pc:sldMk cId="2922592589" sldId="476"/>
            <ac:spMk id="7" creationId="{A18DBE60-70A3-4DED-A6E3-15E209DB59D4}"/>
          </ac:spMkLst>
        </pc:spChg>
        <pc:spChg chg="add mod">
          <ac:chgData name="Kollmannsberger, Stefan" userId="33bc9b04-ebde-45a7-8cb5-2c13f1aad7eb" providerId="ADAL" clId="{101CA44A-33ED-44ED-B039-616EC25DF3F7}" dt="2022-05-02T13:14:43.053" v="8657" actId="1076"/>
          <ac:spMkLst>
            <pc:docMk/>
            <pc:sldMk cId="2922592589" sldId="476"/>
            <ac:spMk id="14" creationId="{6E75AF1C-8411-80C1-D424-48A64B0735F7}"/>
          </ac:spMkLst>
        </pc:spChg>
        <pc:graphicFrameChg chg="add mod">
          <ac:chgData name="Kollmannsberger, Stefan" userId="33bc9b04-ebde-45a7-8cb5-2c13f1aad7eb" providerId="ADAL" clId="{101CA44A-33ED-44ED-B039-616EC25DF3F7}" dt="2022-05-02T13:14:50.581" v="8660" actId="14100"/>
          <ac:graphicFrameMkLst>
            <pc:docMk/>
            <pc:sldMk cId="2922592589" sldId="476"/>
            <ac:graphicFrameMk id="4" creationId="{CCCA9DD7-63D1-AF27-7F16-E31363221713}"/>
          </ac:graphicFrameMkLst>
        </pc:graphicFrameChg>
        <pc:graphicFrameChg chg="add mod">
          <ac:chgData name="Kollmannsberger, Stefan" userId="33bc9b04-ebde-45a7-8cb5-2c13f1aad7eb" providerId="ADAL" clId="{101CA44A-33ED-44ED-B039-616EC25DF3F7}" dt="2022-05-02T13:14:48.077" v="8659" actId="1076"/>
          <ac:graphicFrameMkLst>
            <pc:docMk/>
            <pc:sldMk cId="2922592589" sldId="476"/>
            <ac:graphicFrameMk id="6" creationId="{B9B67243-3442-97B2-B26B-6E74DC37ABE1}"/>
          </ac:graphicFrameMkLst>
        </pc:graphicFrameChg>
        <pc:picChg chg="mod">
          <ac:chgData name="Kollmannsberger, Stefan" userId="33bc9b04-ebde-45a7-8cb5-2c13f1aad7eb" providerId="ADAL" clId="{101CA44A-33ED-44ED-B039-616EC25DF3F7}" dt="2022-05-02T13:14:31.085" v="8656" actId="1076"/>
          <ac:picMkLst>
            <pc:docMk/>
            <pc:sldMk cId="2922592589" sldId="476"/>
            <ac:picMk id="12" creationId="{CAB6BDE8-2261-4D52-92C1-447FAC7BFB5E}"/>
          </ac:picMkLst>
        </pc:picChg>
        <pc:picChg chg="add mod">
          <ac:chgData name="Kollmannsberger, Stefan" userId="33bc9b04-ebde-45a7-8cb5-2c13f1aad7eb" providerId="ADAL" clId="{101CA44A-33ED-44ED-B039-616EC25DF3F7}" dt="2022-05-02T13:14:21.733" v="8654" actId="1076"/>
          <ac:picMkLst>
            <pc:docMk/>
            <pc:sldMk cId="2922592589" sldId="476"/>
            <ac:picMk id="6146" creationId="{07A64134-6638-61E8-E14A-E481D56C2118}"/>
          </ac:picMkLst>
        </pc:picChg>
      </pc:sldChg>
      <pc:sldChg chg="new del">
        <pc:chgData name="Kollmannsberger, Stefan" userId="33bc9b04-ebde-45a7-8cb5-2c13f1aad7eb" providerId="ADAL" clId="{101CA44A-33ED-44ED-B039-616EC25DF3F7}" dt="2022-04-30T15:34:03.094" v="8203" actId="47"/>
        <pc:sldMkLst>
          <pc:docMk/>
          <pc:sldMk cId="4267218910" sldId="476"/>
        </pc:sldMkLst>
      </pc:sldChg>
      <pc:sldChg chg="add">
        <pc:chgData name="Kollmannsberger, Stefan" userId="33bc9b04-ebde-45a7-8cb5-2c13f1aad7eb" providerId="ADAL" clId="{101CA44A-33ED-44ED-B039-616EC25DF3F7}" dt="2022-05-02T13:35:42.568" v="8963"/>
        <pc:sldMkLst>
          <pc:docMk/>
          <pc:sldMk cId="2087571781" sldId="477"/>
        </pc:sldMkLst>
      </pc:sldChg>
      <pc:sldMasterChg chg="modSldLayout">
        <pc:chgData name="Kollmannsberger, Stefan" userId="33bc9b04-ebde-45a7-8cb5-2c13f1aad7eb" providerId="ADAL" clId="{101CA44A-33ED-44ED-B039-616EC25DF3F7}" dt="2022-04-12T08:44:11.452" v="294" actId="14100"/>
        <pc:sldMasterMkLst>
          <pc:docMk/>
          <pc:sldMasterMk cId="0" sldId="2147483648"/>
        </pc:sldMasterMkLst>
        <pc:sldLayoutChg chg="modSp mod">
          <pc:chgData name="Kollmannsberger, Stefan" userId="33bc9b04-ebde-45a7-8cb5-2c13f1aad7eb" providerId="ADAL" clId="{101CA44A-33ED-44ED-B039-616EC25DF3F7}" dt="2022-04-12T08:44:11.452" v="294" actId="14100"/>
          <pc:sldLayoutMkLst>
            <pc:docMk/>
            <pc:sldMasterMk cId="0" sldId="2147483648"/>
            <pc:sldLayoutMk cId="2183948741" sldId="2147483654"/>
          </pc:sldLayoutMkLst>
          <pc:spChg chg="mod">
            <ac:chgData name="Kollmannsberger, Stefan" userId="33bc9b04-ebde-45a7-8cb5-2c13f1aad7eb" providerId="ADAL" clId="{101CA44A-33ED-44ED-B039-616EC25DF3F7}" dt="2022-04-12T08:44:11.452" v="294" actId="14100"/>
            <ac:spMkLst>
              <pc:docMk/>
              <pc:sldMasterMk cId="0" sldId="2147483648"/>
              <pc:sldLayoutMk cId="2183948741" sldId="2147483654"/>
              <ac:spMk id="3" creationId="{00000000-0000-0000-0000-000000000000}"/>
            </ac:spMkLst>
          </pc:spChg>
          <pc:spChg chg="mod">
            <ac:chgData name="Kollmannsberger, Stefan" userId="33bc9b04-ebde-45a7-8cb5-2c13f1aad7eb" providerId="ADAL" clId="{101CA44A-33ED-44ED-B039-616EC25DF3F7}" dt="2022-04-12T08:44:06.725" v="293" actId="1035"/>
            <ac:spMkLst>
              <pc:docMk/>
              <pc:sldMasterMk cId="0" sldId="2147483648"/>
              <pc:sldLayoutMk cId="2183948741" sldId="2147483654"/>
              <ac:spMk id="10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28/04/2025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0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3C720-798C-D098-9CBD-C1D9C3CE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CC3C8-79C6-B4F0-4607-B38E0AFB6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3C306-9E10-1402-EEB2-D84ECA9D3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https://www.the-qrcode-generator.com/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C03A1-53BC-29A1-AD4F-3CD8015C3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592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65140D-76E0-83F9-AB39-3CACFC15A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090" y="897858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929B2B-2E5F-17DB-9EEC-221FFA57025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088" y="1409897"/>
            <a:ext cx="8508999" cy="16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Leon Herrmann</a:t>
            </a:r>
            <a:br>
              <a:rPr lang="de-DE" noProof="0" dirty="0"/>
            </a:br>
            <a:r>
              <a:rPr lang="de-DE" noProof="0" dirty="0"/>
              <a:t>Stefan Kollmannsberger</a:t>
            </a:r>
          </a:p>
          <a:p>
            <a:pPr lvl="0"/>
            <a:r>
              <a:rPr lang="de-DE" noProof="0" dirty="0"/>
              <a:t>Chair </a:t>
            </a:r>
            <a:r>
              <a:rPr lang="de-DE" noProof="0" dirty="0" err="1"/>
              <a:t>of</a:t>
            </a:r>
            <a:r>
              <a:rPr lang="de-DE" noProof="0" dirty="0"/>
              <a:t> Data Science in </a:t>
            </a:r>
            <a:r>
              <a:rPr lang="de-DE" noProof="0" dirty="0" err="1"/>
              <a:t>Civil</a:t>
            </a:r>
            <a:r>
              <a:rPr lang="de-DE" noProof="0" dirty="0"/>
              <a:t> Engineering</a:t>
            </a:r>
          </a:p>
          <a:p>
            <a:pPr lvl="0"/>
            <a:r>
              <a:rPr lang="de-DE" noProof="0" dirty="0"/>
              <a:t>Bauhaus-Universität Weimar</a:t>
            </a:r>
          </a:p>
          <a:p>
            <a:pPr lvl="0"/>
            <a:r>
              <a:rPr lang="de-DE" noProof="0" dirty="0"/>
              <a:t>Weimar, </a:t>
            </a:r>
            <a:r>
              <a:rPr lang="de-DE" noProof="0" dirty="0" err="1"/>
              <a:t>January</a:t>
            </a:r>
            <a:r>
              <a:rPr lang="de-DE" noProof="0" dirty="0"/>
              <a:t> 2025</a:t>
            </a:r>
          </a:p>
        </p:txBody>
      </p:sp>
      <p:pic>
        <p:nvPicPr>
          <p:cNvPr id="4" name="Grafik 8">
            <a:extLst>
              <a:ext uri="{FF2B5EF4-FFF2-40B4-BE49-F238E27FC236}">
                <a16:creationId xmlns:a16="http://schemas.microsoft.com/office/drawing/2014/main" id="{27B3F6EB-B24D-4BE3-A66A-8E1733F18D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69" y="1409897"/>
            <a:ext cx="3410935" cy="2281729"/>
          </a:xfrm>
          <a:prstGeom prst="rect">
            <a:avLst/>
          </a:prstGeom>
        </p:spPr>
      </p:pic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1A0C4B9-8D9B-2593-A8B7-34D812F4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9206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F02862-4E3B-7284-1BAC-F7360C38EA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3719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F32AB3F5-5030-A6B8-73EC-ADD617F51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825690"/>
            <a:ext cx="8508999" cy="396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830734"/>
            <a:ext cx="4180910" cy="39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6098" y="830733"/>
            <a:ext cx="4180910" cy="39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311161" y="4854985"/>
            <a:ext cx="7677481" cy="273844"/>
          </a:xfrm>
          <a:prstGeom prst="rect">
            <a:avLst/>
          </a:prstGeom>
        </p:spPr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934D9A1-2F56-E2BD-7FD5-91F02FEDA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162" y="295691"/>
            <a:ext cx="6929897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6F16DC1-48B9-61AF-6619-1AF748CAEC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ußzeilenplatzhalter 3">
            <a:extLst>
              <a:ext uri="{FF2B5EF4-FFF2-40B4-BE49-F238E27FC236}">
                <a16:creationId xmlns:a16="http://schemas.microsoft.com/office/drawing/2014/main" id="{7FA8FA2C-CE6E-FC7B-6B02-EFDDE09EB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 i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9DE0D4D-F232-F9D5-92BE-5085A4786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4853446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 i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0D34451-0B3E-B783-28FD-DB8181431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0"/>
            <a:ext cx="19050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657" r:id="rId3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0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A65D-0E61-B622-79FD-60F6350D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Physics-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5194-6178-9C62-BE48-3D27B018A80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 dirty="0"/>
              <a:t>Bauhaus-Universität Weimar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3C629-2187-E133-A069-37D522DC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36A21-D526-1C8E-0295-E4EA3409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CD49C-E1E2-8FC7-4C14-E3A35F0C6DD8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A9749-D655-BA07-D64E-5C6DC1F97426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983F8-74AB-3ACD-5C64-B100368FD6E5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E163E-FF9E-6F3C-DAD6-1DE1304A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DBDDDD-1A0E-CDB4-7E3C-1A0D0C96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4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457CDA-89C5-77DF-35E9-DB4B54DBCFEB}"/>
              </a:ext>
            </a:extLst>
          </p:cNvPr>
          <p:cNvSpPr/>
          <p:nvPr/>
        </p:nvSpPr>
        <p:spPr>
          <a:xfrm>
            <a:off x="2957513" y="2690268"/>
            <a:ext cx="3243262" cy="138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6FDF9-343F-E4A2-FBBD-824468DF56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4.2.1 A </a:t>
                </a:r>
                <a:r>
                  <a:rPr lang="de-DE" dirty="0" err="1"/>
                  <a:t>one</a:t>
                </a:r>
                <a:r>
                  <a:rPr lang="de-DE" dirty="0"/>
                  <a:t>-dimensional </a:t>
                </a:r>
                <a:r>
                  <a:rPr lang="de-DE" dirty="0" err="1"/>
                  <a:t>static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Where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𝐸𝐴</m:t>
                          </m:r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sz="1400" b="0" i="0" dirty="0">
                  <a:ln>
                    <a:noFill/>
                  </a:ln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sz="1400" b="0" i="1" smtClean="0">
                        <a:ln>
                          <a:noFill/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𝐸𝐴</m:t>
                    </m:r>
                    <m:f>
                      <m:fPr>
                        <m:ctrlP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sz="1400" b="0" dirty="0">
                    <a:ln>
                      <a:noFill/>
                    </a:ln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 b="0" i="0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sz="1400" b="0" dirty="0">
                  <a:ln>
                    <a:noFill/>
                  </a:ln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9F6FDF9-343F-E4A2-FBBD-824468DF5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5D6776-9EC5-C9F0-7CE7-B7AFA193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DEA1C-83D7-5889-D2A1-9A4DD255BF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5BFC9-F562-6182-1E41-38793543AD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607127-C1DB-AE77-BD97-2E0285F3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5" y="1065107"/>
            <a:ext cx="4524372" cy="1388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D6D08-B667-7B0A-1A8D-4FF85E86339D}"/>
                  </a:ext>
                </a:extLst>
              </p:cNvPr>
              <p:cNvSpPr txBox="1"/>
              <p:nvPr/>
            </p:nvSpPr>
            <p:spPr>
              <a:xfrm>
                <a:off x="6264221" y="1636379"/>
                <a:ext cx="1953676" cy="24558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D6D08-B667-7B0A-1A8D-4FF85E86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221" y="1636379"/>
                <a:ext cx="1953676" cy="245580"/>
              </a:xfrm>
              <a:prstGeom prst="rect">
                <a:avLst/>
              </a:prstGeom>
              <a:blipFill>
                <a:blip r:embed="rId4"/>
                <a:stretch>
                  <a:fillRect l="-1250" r="-93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614E29-91D1-5721-DFF5-F58A9A5FC4C8}"/>
              </a:ext>
            </a:extLst>
          </p:cNvPr>
          <p:cNvSpPr txBox="1"/>
          <p:nvPr/>
        </p:nvSpPr>
        <p:spPr>
          <a:xfrm>
            <a:off x="6590974" y="3703304"/>
            <a:ext cx="1846916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j-lt"/>
              </a:rPr>
              <a:t>Dirichlet</a:t>
            </a:r>
            <a:r>
              <a:rPr lang="de-DE" sz="1200" dirty="0">
                <a:latin typeface="+mj-lt"/>
              </a:rPr>
              <a:t> </a:t>
            </a:r>
            <a:r>
              <a:rPr lang="de-DE" sz="1200" dirty="0" err="1">
                <a:latin typeface="+mj-lt"/>
              </a:rPr>
              <a:t>boundary</a:t>
            </a:r>
            <a:r>
              <a:rPr lang="de-DE" sz="1200" dirty="0">
                <a:latin typeface="+mj-lt"/>
              </a:rPr>
              <a:t> </a:t>
            </a:r>
            <a:r>
              <a:rPr lang="de-DE" sz="1200" dirty="0" err="1">
                <a:latin typeface="+mj-lt"/>
              </a:rPr>
              <a:t>conditions</a:t>
            </a:r>
            <a:endParaRPr 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1C047-A1BB-81C6-9704-BF60A514CBC7}"/>
              </a:ext>
            </a:extLst>
          </p:cNvPr>
          <p:cNvSpPr txBox="1"/>
          <p:nvPr/>
        </p:nvSpPr>
        <p:spPr>
          <a:xfrm>
            <a:off x="6590974" y="3461859"/>
            <a:ext cx="1934312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j-lt"/>
              </a:rPr>
              <a:t>Neumann </a:t>
            </a:r>
            <a:r>
              <a:rPr lang="de-DE" sz="1200" dirty="0" err="1">
                <a:latin typeface="+mj-lt"/>
              </a:rPr>
              <a:t>boundary</a:t>
            </a:r>
            <a:r>
              <a:rPr lang="de-DE" sz="1200" dirty="0">
                <a:latin typeface="+mj-lt"/>
              </a:rPr>
              <a:t> </a:t>
            </a:r>
            <a:r>
              <a:rPr lang="de-DE" sz="1200" dirty="0" err="1">
                <a:latin typeface="+mj-lt"/>
              </a:rPr>
              <a:t>conditions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52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B0421F-421E-888A-CD71-D38A4FC44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2FF1B-C7C8-B9A8-36BD-C580DD43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FC48F-D36E-6483-9FD2-6807F147B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6B8C3-A4B0-584C-5782-AEC2087AEF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CFBBF-7E3C-0C94-5690-B920C5C6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63" y="1056812"/>
            <a:ext cx="5629275" cy="2393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ECF2E3-7E33-1753-E087-E56133C6B555}"/>
                  </a:ext>
                </a:extLst>
              </p:cNvPr>
              <p:cNvSpPr txBox="1"/>
              <p:nvPr/>
            </p:nvSpPr>
            <p:spPr>
              <a:xfrm>
                <a:off x="1335263" y="3456360"/>
                <a:ext cx="2528513" cy="409086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j-lt"/>
                  </a:rPr>
                  <a:t>Fully </a:t>
                </a:r>
                <a:r>
                  <a:rPr lang="de-DE" sz="1200" dirty="0" err="1">
                    <a:latin typeface="+mj-lt"/>
                  </a:rPr>
                  <a:t>connected</a:t>
                </a:r>
                <a:r>
                  <a:rPr lang="de-DE" sz="1200" dirty="0">
                    <a:latin typeface="+mj-lt"/>
                  </a:rPr>
                  <a:t> </a:t>
                </a:r>
                <a:r>
                  <a:rPr lang="de-DE" sz="1200" dirty="0" err="1">
                    <a:latin typeface="+mj-lt"/>
                  </a:rPr>
                  <a:t>neural</a:t>
                </a:r>
                <a:r>
                  <a:rPr lang="de-DE" sz="1200" dirty="0">
                    <a:latin typeface="+mj-lt"/>
                  </a:rPr>
                  <a:t>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+mj-lt"/>
                  </a:rPr>
                  <a:t>: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j-lt"/>
                  </a:rPr>
                  <a:t>Approximates the solution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ECF2E3-7E33-1753-E087-E56133C6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263" y="3456360"/>
                <a:ext cx="2528513" cy="409086"/>
              </a:xfrm>
              <a:prstGeom prst="rect">
                <a:avLst/>
              </a:prstGeom>
              <a:blipFill>
                <a:blip r:embed="rId3"/>
                <a:stretch>
                  <a:fillRect l="-3614" t="-7463" r="-2892" b="-2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6D6D5-5172-760A-0BF9-7279BFD15F03}"/>
                  </a:ext>
                </a:extLst>
              </p:cNvPr>
              <p:cNvSpPr txBox="1"/>
              <p:nvPr/>
            </p:nvSpPr>
            <p:spPr>
              <a:xfrm>
                <a:off x="4149900" y="3458890"/>
                <a:ext cx="4019562" cy="52565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j-lt"/>
                  </a:rPr>
                  <a:t>Physics-</a:t>
                </a:r>
                <a:r>
                  <a:rPr lang="de-DE" sz="1200" dirty="0" err="1">
                    <a:latin typeface="+mj-lt"/>
                  </a:rPr>
                  <a:t>informed</a:t>
                </a:r>
                <a:r>
                  <a:rPr lang="de-DE" sz="1200" dirty="0">
                    <a:latin typeface="+mj-lt"/>
                  </a:rPr>
                  <a:t> </a:t>
                </a:r>
                <a:r>
                  <a:rPr lang="de-DE" sz="1200" dirty="0" err="1">
                    <a:latin typeface="+mj-lt"/>
                  </a:rPr>
                  <a:t>part</a:t>
                </a:r>
                <a:r>
                  <a:rPr lang="de-DE" sz="1200" dirty="0">
                    <a:latin typeface="+mj-lt"/>
                  </a:rPr>
                  <a:t>, i.e.,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+mj-lt"/>
                  </a:rPr>
                  <a:t>:</a:t>
                </a:r>
              </a:p>
              <a:p>
                <a:pPr>
                  <a:lnSpc>
                    <a:spcPct val="114000"/>
                  </a:lnSpc>
                </a:pPr>
                <a:r>
                  <a:rPr lang="en-US" sz="1200" dirty="0">
                    <a:latin typeface="+mj-lt"/>
                  </a:rPr>
                  <a:t>Computation of the residual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dirty="0">
                    <a:latin typeface="+mj-lt"/>
                  </a:rPr>
                  <a:t> based on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begChr m:val="["/>
                        <m:endChr m:val="]"/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pt-B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𝐸𝐴</m:t>
                        </m:r>
                        <m:f>
                          <m:fPr>
                            <m:ctrlPr>
                              <a:rPr lang="de-DE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de-DE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6D6D5-5172-760A-0BF9-7279BFD15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0" y="3458890"/>
                <a:ext cx="4019562" cy="525657"/>
              </a:xfrm>
              <a:prstGeom prst="rect">
                <a:avLst/>
              </a:prstGeom>
              <a:blipFill>
                <a:blip r:embed="rId4"/>
                <a:stretch>
                  <a:fillRect l="-2428" t="-5747" r="-455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39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E9792-BBF3-4D50-CF2C-6F1DE552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33" y="1806970"/>
            <a:ext cx="3748672" cy="2572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BF58C3-33E4-1CFD-61F7-E438F1DC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3" y="599058"/>
            <a:ext cx="3795707" cy="1164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9F4D02-57E4-AC3F-7886-1E168E37B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90" y="825690"/>
                <a:ext cx="8746329" cy="3967027"/>
              </a:xfrm>
            </p:spPr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static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: </a:t>
                </a:r>
                <a:r>
                  <a:rPr lang="de-DE" b="1" dirty="0"/>
                  <a:t>a </a:t>
                </a:r>
                <a:r>
                  <a:rPr lang="de-DE" b="1" dirty="0" err="1"/>
                  <a:t>manufactured</a:t>
                </a:r>
                <a:r>
                  <a:rPr lang="de-DE" b="1" dirty="0"/>
                  <a:t> </a:t>
                </a:r>
                <a:r>
                  <a:rPr lang="de-DE" b="1" dirty="0" err="1"/>
                  <a:t>solution</a:t>
                </a:r>
                <a:r>
                  <a:rPr lang="de-DE" b="1" dirty="0"/>
                  <a:t> </a:t>
                </a:r>
                <a:br>
                  <a:rPr lang="de-DE" dirty="0"/>
                </a:br>
                <a:r>
                  <a:rPr lang="de-DE" dirty="0"/>
                  <a:t>(</a:t>
                </a:r>
                <a:r>
                  <a:rPr lang="de-DE" dirty="0" err="1"/>
                  <a:t>even</a:t>
                </a:r>
                <a:r>
                  <a:rPr lang="de-DE" dirty="0"/>
                  <a:t> </a:t>
                </a:r>
                <a:r>
                  <a:rPr lang="de-DE" dirty="0" err="1"/>
                  <a:t>more</a:t>
                </a:r>
                <a:r>
                  <a:rPr lang="de-DE" dirty="0"/>
                  <a:t> </a:t>
                </a:r>
                <a:r>
                  <a:rPr lang="de-DE" dirty="0" err="1"/>
                  <a:t>specific</a:t>
                </a:r>
                <a:r>
                  <a:rPr lang="de-DE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𝐸𝐴</m:t>
                          </m:r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Choose</a:t>
                </a:r>
                <a:r>
                  <a:rPr lang="de-DE" dirty="0"/>
                  <a:t> zero-</a:t>
                </a:r>
                <a:r>
                  <a:rPr lang="de-DE" dirty="0" err="1"/>
                  <a:t>Dirichlet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conditions</a:t>
                </a:r>
                <a:r>
                  <a:rPr lang="de-DE" dirty="0"/>
                  <a:t>, i.e.,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Assume the following solution with the domain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b="0" dirty="0"/>
                  <a:t>   </a:t>
                </a:r>
                <a:r>
                  <a:rPr lang="de-DE" b="0" dirty="0" err="1"/>
                  <a:t>obeys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Dirichlet</a:t>
                </a:r>
                <a:r>
                  <a:rPr lang="de-DE" b="0" dirty="0"/>
                  <a:t> </a:t>
                </a:r>
                <a:r>
                  <a:rPr lang="de-DE" b="0" dirty="0" err="1"/>
                  <a:t>boundary</a:t>
                </a:r>
                <a:r>
                  <a:rPr lang="de-DE" b="0" dirty="0"/>
                  <a:t> </a:t>
                </a:r>
                <a:r>
                  <a:rPr lang="de-DE" b="0" dirty="0" err="1"/>
                  <a:t>conditions</a:t>
                </a:r>
                <a:endParaRPr lang="de-DE" dirty="0"/>
              </a:p>
              <a:p>
                <a:r>
                  <a:rPr lang="de-DE" b="0" dirty="0"/>
                  <a:t>Insert </a:t>
                </a:r>
                <a:r>
                  <a:rPr lang="de-DE" b="0" dirty="0" err="1"/>
                  <a:t>into</a:t>
                </a:r>
                <a:r>
                  <a:rPr lang="de-DE" b="0" dirty="0"/>
                  <a:t> differential </a:t>
                </a:r>
                <a:r>
                  <a:rPr lang="de-DE" b="0" dirty="0" err="1"/>
                  <a:t>equation</a:t>
                </a:r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b="0" dirty="0"/>
                  <a:t>    </a:t>
                </a:r>
                <a:r>
                  <a:rPr lang="de-DE" b="0" dirty="0" err="1"/>
                  <a:t>is</a:t>
                </a:r>
                <a:r>
                  <a:rPr lang="de-DE" b="0" dirty="0"/>
                  <a:t> </a:t>
                </a:r>
                <a:r>
                  <a:rPr lang="de-DE" b="0" dirty="0" err="1"/>
                  <a:t>the</a:t>
                </a:r>
                <a:r>
                  <a:rPr lang="de-DE" b="0" dirty="0"/>
                  <a:t> </a:t>
                </a:r>
                <a:r>
                  <a:rPr lang="de-DE" b="0" dirty="0" err="1"/>
                  <a:t>corresponding</a:t>
                </a:r>
                <a:r>
                  <a:rPr lang="de-DE" b="0" dirty="0"/>
                  <a:t> </a:t>
                </a:r>
                <a:r>
                  <a:rPr lang="de-DE" b="0" dirty="0" err="1"/>
                  <a:t>load</a:t>
                </a:r>
                <a:endParaRPr lang="de-DE" b="0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b="0" dirty="0">
                    <a:solidFill>
                      <a:schemeClr val="bg2"/>
                    </a:solidFill>
                  </a:rPr>
                  <a:t>Problem </a:t>
                </a:r>
                <a:r>
                  <a:rPr lang="de-DE" b="0" dirty="0" err="1">
                    <a:solidFill>
                      <a:schemeClr val="bg2"/>
                    </a:solidFill>
                  </a:rPr>
                  <a:t>to</a:t>
                </a:r>
                <a:r>
                  <a:rPr lang="de-DE" b="0" dirty="0">
                    <a:solidFill>
                      <a:schemeClr val="bg2"/>
                    </a:solidFill>
                  </a:rPr>
                  <a:t> </a:t>
                </a:r>
                <a:r>
                  <a:rPr lang="de-DE" b="0" dirty="0" err="1">
                    <a:solidFill>
                      <a:schemeClr val="bg2"/>
                    </a:solidFill>
                  </a:rPr>
                  <a:t>be</a:t>
                </a:r>
                <a:r>
                  <a:rPr lang="de-DE" b="0" dirty="0">
                    <a:solidFill>
                      <a:schemeClr val="bg2"/>
                    </a:solidFill>
                  </a:rPr>
                  <a:t> </a:t>
                </a:r>
                <a:r>
                  <a:rPr lang="de-DE" b="0" dirty="0" err="1">
                    <a:solidFill>
                      <a:schemeClr val="bg2"/>
                    </a:solidFill>
                  </a:rPr>
                  <a:t>solved</a:t>
                </a:r>
                <a:r>
                  <a:rPr lang="de-DE" b="0" dirty="0"/>
                  <a:t>:</a:t>
                </a:r>
                <a:endParaRPr lang="de-DE" dirty="0"/>
              </a:p>
              <a:p>
                <a:r>
                  <a:rPr lang="de-DE" dirty="0"/>
                  <a:t>Use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distributed</a:t>
                </a:r>
                <a:r>
                  <a:rPr lang="de-DE" dirty="0"/>
                  <a:t> </a:t>
                </a:r>
                <a:r>
                  <a:rPr lang="de-DE" dirty="0" err="1"/>
                  <a:t>load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and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conditions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reconstruct </a:t>
                </a:r>
                <a:r>
                  <a:rPr lang="de-DE" dirty="0" err="1">
                    <a:solidFill>
                      <a:schemeClr val="bg2"/>
                    </a:solidFill>
                  </a:rPr>
                  <a:t>the</a:t>
                </a:r>
                <a:r>
                  <a:rPr lang="de-DE" dirty="0">
                    <a:solidFill>
                      <a:schemeClr val="bg2"/>
                    </a:solidFill>
                  </a:rPr>
                  <a:t> (</a:t>
                </a:r>
                <a:r>
                  <a:rPr lang="de-DE" dirty="0" err="1">
                    <a:solidFill>
                      <a:schemeClr val="bg2"/>
                    </a:solidFill>
                  </a:rPr>
                  <a:t>unknown</a:t>
                </a:r>
                <a:r>
                  <a:rPr lang="de-DE" dirty="0">
                    <a:solidFill>
                      <a:schemeClr val="bg2"/>
                    </a:solidFill>
                  </a:rPr>
                  <a:t>) </a:t>
                </a:r>
                <a:r>
                  <a:rPr lang="de-DE" dirty="0" err="1">
                    <a:solidFill>
                      <a:schemeClr val="bg2"/>
                    </a:solidFill>
                  </a:rPr>
                  <a:t>solution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B9F4D02-57E4-AC3F-7886-1E168E37B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90" y="825690"/>
                <a:ext cx="8746329" cy="3967027"/>
              </a:xfrm>
              <a:blipFill>
                <a:blip r:embed="rId4"/>
                <a:stretch>
                  <a:fillRect l="-1254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2ECD9F-1718-97B7-40F3-E2353062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Manufactured</a:t>
            </a:r>
            <a:r>
              <a:rPr lang="de-DE" dirty="0"/>
              <a:t> 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17FBF-6572-13E8-0104-4344D1412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582E2-21F3-BFD7-6D2E-380119C6B5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BF59F5-F9F9-AA5B-BAD9-D52A5ACA2F61}"/>
              </a:ext>
            </a:extLst>
          </p:cNvPr>
          <p:cNvSpPr/>
          <p:nvPr/>
        </p:nvSpPr>
        <p:spPr>
          <a:xfrm>
            <a:off x="297657" y="1339880"/>
            <a:ext cx="2245518" cy="538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D01F21-B33B-545A-53D3-1B47E72F3CBE}"/>
              </a:ext>
            </a:extLst>
          </p:cNvPr>
          <p:cNvSpPr/>
          <p:nvPr/>
        </p:nvSpPr>
        <p:spPr>
          <a:xfrm>
            <a:off x="297657" y="2116389"/>
            <a:ext cx="2245518" cy="2196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621203-0FCA-A325-BB61-7F462C500041}"/>
              </a:ext>
            </a:extLst>
          </p:cNvPr>
          <p:cNvSpPr/>
          <p:nvPr/>
        </p:nvSpPr>
        <p:spPr>
          <a:xfrm>
            <a:off x="297657" y="2589730"/>
            <a:ext cx="1338262" cy="2177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BB350-1D6A-52A8-767B-CFC3EE135FE5}"/>
              </a:ext>
            </a:extLst>
          </p:cNvPr>
          <p:cNvSpPr/>
          <p:nvPr/>
        </p:nvSpPr>
        <p:spPr>
          <a:xfrm>
            <a:off x="297656" y="3067987"/>
            <a:ext cx="1588293" cy="2738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203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569E0F-C533-B15D-31BF-ACC7447F6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carried</a:t>
                </a:r>
                <a:r>
                  <a:rPr lang="de-DE" dirty="0"/>
                  <a:t> out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minimizing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4569E0F-C533-B15D-31BF-ACC7447F6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7F6D9DA-6A0D-3FDD-D6F1-657DADD1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Cost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9D5A-4692-01C6-2385-A8C53A06EA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F742E-5616-CB09-0CD2-9F0C85B795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FC7DB-077F-3FD7-72B5-3A90A3419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859"/>
          <a:stretch/>
        </p:blipFill>
        <p:spPr>
          <a:xfrm>
            <a:off x="319090" y="3272500"/>
            <a:ext cx="3629025" cy="682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CC534-B843-9DCE-A9F6-7D8B768338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13"/>
          <a:stretch/>
        </p:blipFill>
        <p:spPr>
          <a:xfrm>
            <a:off x="4434267" y="3159415"/>
            <a:ext cx="3629025" cy="666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7ADE1D-28DE-5DFA-5C9D-F04DD6045C89}"/>
                  </a:ext>
                </a:extLst>
              </p:cNvPr>
              <p:cNvSpPr txBox="1"/>
              <p:nvPr/>
            </p:nvSpPr>
            <p:spPr>
              <a:xfrm>
                <a:off x="597733" y="1663831"/>
                <a:ext cx="3071738" cy="2959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Boundary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loss</a:t>
                </a:r>
                <a:r>
                  <a:rPr lang="de-DE" sz="1400" dirty="0">
                    <a:latin typeface="+mn-lt"/>
                  </a:rPr>
                  <a:t>: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de-DE" sz="1400" dirty="0">
                    <a:latin typeface="+mn-lt"/>
                  </a:rPr>
                  <a:t>: </a:t>
                </a:r>
                <a:r>
                  <a:rPr lang="de-DE" sz="1400" dirty="0" err="1">
                    <a:latin typeface="+mn-lt"/>
                  </a:rPr>
                  <a:t>labeled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data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points</a:t>
                </a:r>
                <a:r>
                  <a:rPr lang="de-DE" sz="1400" dirty="0">
                    <a:latin typeface="+mn-lt"/>
                  </a:rPr>
                  <a:t> at </a:t>
                </a:r>
                <a:r>
                  <a:rPr lang="de-DE" sz="1400" dirty="0" err="1">
                    <a:latin typeface="+mn-lt"/>
                  </a:rPr>
                  <a:t>the</a:t>
                </a:r>
                <a:br>
                  <a:rPr lang="de-DE" sz="1400" dirty="0">
                    <a:latin typeface="+mn-lt"/>
                  </a:rPr>
                </a:br>
                <a:r>
                  <a:rPr lang="de-DE" sz="1400" dirty="0">
                    <a:latin typeface="+mn-lt"/>
                  </a:rPr>
                  <a:t>         </a:t>
                </a:r>
                <a:r>
                  <a:rPr lang="de-DE" sz="1400" dirty="0" err="1">
                    <a:latin typeface="+mn-lt"/>
                  </a:rPr>
                  <a:t>boundary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of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the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domain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p>
                    </m:sSubSup>
                  </m:oMath>
                </a14:m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Approximation </a:t>
                </a:r>
                <a:r>
                  <a:rPr lang="de-DE" sz="1400" dirty="0" err="1">
                    <a:latin typeface="+mn-lt"/>
                  </a:rPr>
                  <a:t>error</a:t>
                </a:r>
                <a:r>
                  <a:rPr lang="de-DE" sz="1400" dirty="0">
                    <a:latin typeface="+mn-lt"/>
                  </a:rPr>
                  <a:t> at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known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data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points</a:t>
                </a:r>
                <a:br>
                  <a:rPr lang="de-DE" sz="1400" dirty="0">
                    <a:latin typeface="+mn-lt"/>
                  </a:rPr>
                </a:br>
                <a:r>
                  <a:rPr lang="de-DE" sz="1400" dirty="0">
                    <a:latin typeface="+mn-lt"/>
                  </a:rPr>
                  <a:t>(</a:t>
                </a:r>
                <a:r>
                  <a:rPr lang="de-DE" sz="1400" dirty="0" err="1">
                    <a:latin typeface="+mn-lt"/>
                  </a:rPr>
                  <a:t>could</a:t>
                </a:r>
                <a:r>
                  <a:rPr lang="de-DE" sz="1400" dirty="0">
                    <a:latin typeface="+mn-lt"/>
                  </a:rPr>
                  <a:t> also </a:t>
                </a:r>
                <a:r>
                  <a:rPr lang="de-DE" sz="1400" dirty="0" err="1">
                    <a:latin typeface="+mn-lt"/>
                  </a:rPr>
                  <a:t>be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without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boundary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data</a:t>
                </a:r>
                <a:r>
                  <a:rPr lang="de-DE" sz="14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7ADE1D-28DE-5DFA-5C9D-F04DD6045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33" y="1663831"/>
                <a:ext cx="3071738" cy="2959593"/>
              </a:xfrm>
              <a:prstGeom prst="rect">
                <a:avLst/>
              </a:prstGeom>
              <a:blipFill>
                <a:blip r:embed="rId4"/>
                <a:stretch>
                  <a:fillRect l="-3571" t="-1237" r="-2381" b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1725A0-4F11-62C9-C59F-76FF303BCE07}"/>
                  </a:ext>
                </a:extLst>
              </p:cNvPr>
              <p:cNvSpPr txBox="1"/>
              <p:nvPr/>
            </p:nvSpPr>
            <p:spPr>
              <a:xfrm>
                <a:off x="4572000" y="1663830"/>
                <a:ext cx="3631059" cy="2714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Residual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of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PDE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loss</a:t>
                </a:r>
                <a:r>
                  <a:rPr lang="de-DE" sz="1400" dirty="0">
                    <a:latin typeface="+mn-lt"/>
                  </a:rPr>
                  <a:t>: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e-DE" sz="14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4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  <m:sup>
                                          <m:r>
                                            <a:rPr lang="de-DE" sz="14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de-DE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de-DE" sz="1400" dirty="0">
                    <a:latin typeface="+mn-lt"/>
                  </a:rPr>
                  <a:t>: </a:t>
                </a:r>
                <a:r>
                  <a:rPr lang="de-DE" sz="1400" dirty="0" err="1">
                    <a:latin typeface="+mn-lt"/>
                  </a:rPr>
                  <a:t>set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of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collocation</a:t>
                </a:r>
                <a:r>
                  <a:rPr lang="de-DE" sz="1400" dirty="0">
                    <a:latin typeface="+mn-lt"/>
                  </a:rPr>
                  <a:t> </a:t>
                </a:r>
                <a:r>
                  <a:rPr lang="de-DE" sz="1400" dirty="0" err="1">
                    <a:latin typeface="+mn-lt"/>
                  </a:rPr>
                  <a:t>points</a:t>
                </a:r>
                <a:r>
                  <a:rPr lang="de-DE" sz="14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sup>
                    </m:sSubSup>
                  </m:oMath>
                </a14:m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endParaRPr lang="de-DE" sz="1400" dirty="0">
                  <a:latin typeface="+mn-lt"/>
                </a:endParaRPr>
              </a:p>
              <a:p>
                <a:pPr>
                  <a:lnSpc>
                    <a:spcPct val="114000"/>
                  </a:lnSpc>
                </a:pPr>
                <a:r>
                  <a:rPr lang="de-DE" sz="1400" dirty="0">
                    <a:latin typeface="+mn-lt"/>
                  </a:rPr>
                  <a:t>Approximation </a:t>
                </a:r>
                <a:r>
                  <a:rPr lang="de-DE" sz="1400" dirty="0" err="1">
                    <a:latin typeface="+mn-lt"/>
                  </a:rPr>
                  <a:t>error</a:t>
                </a:r>
                <a:r>
                  <a:rPr lang="de-DE" sz="1400" dirty="0">
                    <a:latin typeface="+mn-lt"/>
                  </a:rPr>
                  <a:t> at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domain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/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collocation</a:t>
                </a:r>
                <a:r>
                  <a:rPr lang="de-DE" sz="1400" dirty="0">
                    <a:solidFill>
                      <a:schemeClr val="bg2"/>
                    </a:solidFill>
                    <a:latin typeface="+mn-lt"/>
                  </a:rPr>
                  <a:t> </a:t>
                </a:r>
                <a:r>
                  <a:rPr lang="de-DE" sz="1400" dirty="0" err="1">
                    <a:solidFill>
                      <a:schemeClr val="bg2"/>
                    </a:solidFill>
                    <a:latin typeface="+mn-lt"/>
                  </a:rPr>
                  <a:t>points</a:t>
                </a:r>
                <a:endParaRPr lang="de-DE" sz="14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1725A0-4F11-62C9-C59F-76FF303BC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63830"/>
                <a:ext cx="3631059" cy="2714589"/>
              </a:xfrm>
              <a:prstGeom prst="rect">
                <a:avLst/>
              </a:prstGeom>
              <a:blipFill>
                <a:blip r:embed="rId5"/>
                <a:stretch>
                  <a:fillRect l="-3020" t="-1348" r="-1846" b="-3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BC16A-5502-B949-D5E7-8939E8D9716B}"/>
                  </a:ext>
                </a:extLst>
              </p:cNvPr>
              <p:cNvSpPr txBox="1"/>
              <p:nvPr/>
            </p:nvSpPr>
            <p:spPr>
              <a:xfrm>
                <a:off x="6724843" y="1221921"/>
                <a:ext cx="2152256" cy="574644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2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2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d>
                        <m:dPr>
                          <m:ctrlPr>
                            <a:rPr lang="de-DE" sz="12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de-DE" sz="12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2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DE" sz="12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𝐸𝐴</m:t>
                                  </m:r>
                                  <m:f>
                                    <m:f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𝑑𝑢</m:t>
                                      </m:r>
                                    </m:num>
                                    <m:den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4BC16A-5502-B949-D5E7-8939E8D9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43" y="1221921"/>
                <a:ext cx="2152256" cy="574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2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4459FD-B609-B497-52A1-F629FF8E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General </a:t>
            </a:r>
            <a:r>
              <a:rPr lang="de-DE" b="1" dirty="0" err="1"/>
              <a:t>algorithm</a:t>
            </a:r>
            <a:r>
              <a:rPr lang="de-DE" b="1" dirty="0"/>
              <a:t>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EA98BC-F929-A4D7-D0FE-B1F81B97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Algorithm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9BEA4-34EF-AE4A-9709-294F1666E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8117A-CB3F-A268-F175-91CEE29C85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AB19-794B-C4D3-0BA6-E1D7CAD58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663" y="1113282"/>
            <a:ext cx="7386638" cy="38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AEADF0-30D1-D6E9-DC63-DF0BCC07B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latin typeface="+mj-lt"/>
                <a:ea typeface="DejaVu Sans Mono" panose="020B0609030804020204" pitchFamily="49" charset="0"/>
                <a:cs typeface="DejaVu Sans Mono" panose="020B0609030804020204" pitchFamily="49" charset="0"/>
              </a:rPr>
              <a:t>Neural </a:t>
            </a:r>
            <a:r>
              <a:rPr lang="da-DK" dirty="0" err="1">
                <a:latin typeface="+mj-lt"/>
                <a:ea typeface="DejaVu Sans Mono" panose="020B0609030804020204" pitchFamily="49" charset="0"/>
                <a:cs typeface="DejaVu Sans Mono" panose="020B0609030804020204" pitchFamily="49" charset="0"/>
              </a:rPr>
              <a:t>network</a:t>
            </a:r>
            <a:r>
              <a:rPr lang="da-DK" dirty="0">
                <a:latin typeface="+mj-lt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da-DK" dirty="0" err="1">
                <a:latin typeface="+mj-lt"/>
                <a:ea typeface="DejaVu Sans Mono" panose="020B0609030804020204" pitchFamily="49" charset="0"/>
                <a:cs typeface="DejaVu Sans Mono" panose="020B0609030804020204" pitchFamily="49" charset="0"/>
              </a:rPr>
              <a:t>architecture</a:t>
            </a:r>
            <a:endParaRPr lang="da-DK" dirty="0">
              <a:solidFill>
                <a:srgbClr val="005293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model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torch.nn.Sequential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torch.nn.Linear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inputDim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hiddenDim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torch.nn.Tanh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torch.nn.Linear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hiddenDim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outputDim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+mj-lt"/>
              </a:rPr>
              <a:t>Prediction</a:t>
            </a:r>
            <a:endParaRPr lang="da-DK" dirty="0"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model(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torch.tensor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endParaRPr lang="da-DK" dirty="0">
              <a:latin typeface="DejaVu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>
                <a:latin typeface="+mj-lt"/>
              </a:rPr>
              <a:t>Helper</a:t>
            </a:r>
            <a:r>
              <a:rPr lang="da-DK" dirty="0">
                <a:latin typeface="+mj-lt"/>
              </a:rPr>
              <a:t> </a:t>
            </a:r>
            <a:r>
              <a:rPr lang="da-DK" dirty="0" err="1">
                <a:latin typeface="+mj-lt"/>
              </a:rPr>
              <a:t>function</a:t>
            </a:r>
            <a:r>
              <a:rPr lang="da-DK" dirty="0">
                <a:latin typeface="+mj-lt"/>
              </a:rPr>
              <a:t> for gradient </a:t>
            </a:r>
            <a:r>
              <a:rPr lang="da-DK" dirty="0" err="1">
                <a:latin typeface="+mj-lt"/>
              </a:rPr>
              <a:t>computation</a:t>
            </a:r>
            <a:endParaRPr lang="da-DK" dirty="0">
              <a:latin typeface="+mj-lt"/>
            </a:endParaRP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getDerivative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(y, x):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dydx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grad(y, x,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torch.ones_like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(y),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create_graph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retain_graph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dydx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  <a:p>
            <a:endParaRPr lang="da-DK" dirty="0">
              <a:latin typeface="DejaVu Sans Mon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E6855-A4A3-3785-3383-3DCE1F9D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PyTorch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CE6B0-029D-3CC6-B8CA-BD2E8FAB7B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51D61-DDB2-C71E-F9E6-22F409EB87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BD3E2-477F-0E41-B3EA-DEEDFC7E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76" y="2753053"/>
            <a:ext cx="1979437" cy="195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B8F3F-78F2-F892-7C47-45574F01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3" y="688106"/>
            <a:ext cx="1832181" cy="26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6D6CAA-1212-5A1B-C903-C7F3C23E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89" t="16398" b="16148"/>
          <a:stretch/>
        </p:blipFill>
        <p:spPr>
          <a:xfrm>
            <a:off x="5174102" y="688105"/>
            <a:ext cx="3085482" cy="1614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FF8B30-DA05-B5DD-DAF1-4CE007D42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Function </a:t>
                </a:r>
                <a:r>
                  <a:rPr lang="de-DE" dirty="0" err="1"/>
                  <a:t>for</a:t>
                </a:r>
                <a:r>
                  <a:rPr lang="de-DE" dirty="0"/>
                  <a:t> residual </a:t>
                </a:r>
                <a:r>
                  <a:rPr lang="de-DE" dirty="0" err="1"/>
                  <a:t>computation</a:t>
                </a:r>
                <a:endParaRPr lang="de-DE" dirty="0"/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def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r(model, x, EA, p):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   u = model(x)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  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dudx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getDerivative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(u, 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  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dEAdudxx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getDerivative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(EA(x) *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dudx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   r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dEAdudxx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+ p(x)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    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r </a:t>
                </a:r>
              </a:p>
              <a:p>
                <a:pPr>
                  <a:lnSpc>
                    <a:spcPts val="1425"/>
                  </a:lnSpc>
                </a:pP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Residual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computation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x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torch.linspace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requires_grad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=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True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).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unsqueeze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EA = 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lambda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x: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+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 x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 = </a:t>
                </a:r>
                <a:r>
                  <a:rPr lang="en-US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lambda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x: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4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torch.pi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**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torch.sin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torch.pi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 x)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rPred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r(model, x, EA, p)</a:t>
                </a:r>
              </a:p>
              <a:p>
                <a:pPr>
                  <a:lnSpc>
                    <a:spcPts val="1425"/>
                  </a:lnSpc>
                </a:pP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lossR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torch.sum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rPred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** </a:t>
                </a:r>
                <a:r>
                  <a:rPr lang="en-U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</a:t>
                </a:r>
              </a:p>
              <a:p>
                <a:pPr>
                  <a:lnSpc>
                    <a:spcPts val="1425"/>
                  </a:lnSpc>
                </a:pP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6FF8B30-DA05-B5DD-DAF1-4CE007D42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FD1A60A-FE7D-C4B4-DF21-09188BFE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PyTorch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75F02-1CAC-49DC-8ADF-4F88BEFC7F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696C-0768-25D0-2851-2AD93A8E60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E5F15-BBDF-B15B-20C6-07A4A60348DB}"/>
                  </a:ext>
                </a:extLst>
              </p:cNvPr>
              <p:cNvSpPr txBox="1"/>
              <p:nvPr/>
            </p:nvSpPr>
            <p:spPr>
              <a:xfrm>
                <a:off x="5174102" y="2439871"/>
                <a:ext cx="3650808" cy="36933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sz="1200" b="0" dirty="0">
                    <a:latin typeface="+mj-lt"/>
                  </a:rPr>
                  <a:t>Remember </a:t>
                </a:r>
                <a:r>
                  <a:rPr lang="de-DE" sz="1200" b="0" dirty="0" err="1">
                    <a:latin typeface="+mj-lt"/>
                  </a:rPr>
                  <a:t>the</a:t>
                </a:r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200" b="0" dirty="0" err="1">
                    <a:latin typeface="+mj-lt"/>
                  </a:rPr>
                  <a:t>manufacture</a:t>
                </a:r>
                <a:r>
                  <a:rPr lang="de-DE" sz="1200" dirty="0" err="1">
                    <a:latin typeface="+mj-lt"/>
                  </a:rPr>
                  <a:t>d</a:t>
                </a:r>
                <a:r>
                  <a:rPr lang="de-DE" sz="1200" dirty="0">
                    <a:latin typeface="+mj-lt"/>
                  </a:rPr>
                  <a:t> </a:t>
                </a:r>
                <a:r>
                  <a:rPr lang="de-DE" sz="1200" dirty="0" err="1">
                    <a:latin typeface="+mj-lt"/>
                  </a:rPr>
                  <a:t>solution</a:t>
                </a:r>
                <a:r>
                  <a:rPr lang="de-DE" sz="1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200" b="0" i="1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200" b="0" dirty="0"/>
                  <a:t>   </a:t>
                </a:r>
                <a:endParaRPr lang="de-DE" sz="1200" b="0" dirty="0">
                  <a:latin typeface="+mj-lt"/>
                </a:endParaRPr>
              </a:p>
              <a:p>
                <a:r>
                  <a:rPr lang="de-DE" sz="1200" dirty="0" err="1">
                    <a:latin typeface="+mj-lt"/>
                  </a:rPr>
                  <a:t>with</a:t>
                </a:r>
                <a:r>
                  <a:rPr lang="de-DE" sz="1200" dirty="0">
                    <a:latin typeface="+mj-lt"/>
                  </a:rPr>
                  <a:t> </a:t>
                </a:r>
                <a:r>
                  <a:rPr lang="de-DE" sz="1200" b="0" dirty="0" err="1">
                    <a:latin typeface="+mj-lt"/>
                  </a:rPr>
                  <a:t>the</a:t>
                </a:r>
                <a:r>
                  <a:rPr lang="de-DE" sz="1200" b="0" dirty="0">
                    <a:latin typeface="+mj-lt"/>
                  </a:rPr>
                  <a:t> </a:t>
                </a:r>
                <a:r>
                  <a:rPr lang="de-DE" sz="1200" b="0" dirty="0" err="1">
                    <a:latin typeface="+mj-lt"/>
                  </a:rPr>
                  <a:t>load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de-DE" sz="1200" b="0" i="1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0E5F15-BBDF-B15B-20C6-07A4A603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102" y="2439871"/>
                <a:ext cx="3650808" cy="369332"/>
              </a:xfrm>
              <a:prstGeom prst="rect">
                <a:avLst/>
              </a:prstGeom>
              <a:blipFill>
                <a:blip r:embed="rId4"/>
                <a:stretch>
                  <a:fillRect l="-2671" t="-1147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37B988A-21E4-4442-D854-00F0BFFE16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3013"/>
          <a:stretch/>
        </p:blipFill>
        <p:spPr>
          <a:xfrm>
            <a:off x="5426546" y="4090378"/>
            <a:ext cx="3629025" cy="666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48A0CB-F622-7079-35AD-9AE017496B35}"/>
                  </a:ext>
                </a:extLst>
              </p:cNvPr>
              <p:cNvSpPr txBox="1"/>
              <p:nvPr/>
            </p:nvSpPr>
            <p:spPr>
              <a:xfrm>
                <a:off x="6320485" y="3629113"/>
                <a:ext cx="1841145" cy="57470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  <m:r>
                                    <a:rPr lang="de-DE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sz="1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1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2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e-DE" sz="12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2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2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  <m:sup>
                                          <m:r>
                                            <a:rPr lang="de-DE" sz="12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de-DE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48A0CB-F622-7079-35AD-9AE017496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485" y="3629113"/>
                <a:ext cx="1841145" cy="5747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99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132E8A-C4BF-290C-1B0E-91418AC2C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Boundary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computation</a:t>
                </a:r>
              </a:p>
              <a:p>
                <a:pPr>
                  <a:lnSpc>
                    <a:spcPts val="1425"/>
                  </a:lnSpc>
                </a:pP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u0 = 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endParaRPr lang="es-E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u1 = 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endParaRPr lang="es-E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b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u0Pred = model(torch.tensor([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0</a:t>
                </a: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.]))</a:t>
                </a:r>
              </a:p>
              <a:p>
                <a:pPr>
                  <a:lnSpc>
                    <a:spcPts val="1425"/>
                  </a:lnSpc>
                </a:pP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u1Pred = model(torch.tensor([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.]))</a:t>
                </a:r>
              </a:p>
              <a:p>
                <a:pPr>
                  <a:lnSpc>
                    <a:spcPts val="1425"/>
                  </a:lnSpc>
                </a:pP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lossB = (u0Pred – u0) ** 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+ (u1Pred – u1) ** </a:t>
                </a:r>
                <a:r>
                  <a:rPr lang="es-ES" dirty="0">
                    <a:solidFill>
                      <a:srgbClr val="098658"/>
                    </a:solidFill>
                    <a:latin typeface="Consolas" panose="020B0609020204030204" pitchFamily="49" charset="0"/>
                  </a:rPr>
                  <a:t>2</a:t>
                </a:r>
                <a:endParaRPr lang="es-E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br>
                  <a:rPr lang="es-E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Training according to gradient-based optimization from Chapter 3 using cost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>
                  <a:lnSpc>
                    <a:spcPts val="1425"/>
                  </a:lnSpc>
                </a:pP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cost =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lossR</a:t>
                </a:r>
                <a: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+ </a:t>
                </a:r>
                <a:r>
                  <a:rPr lang="en-US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lossB</a:t>
                </a: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pPr>
                  <a:lnSpc>
                    <a:spcPts val="1425"/>
                  </a:lnSpc>
                </a:pPr>
                <a:br>
                  <a:rPr lang="en-US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</a:br>
                <a:endParaRPr lang="en-US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132E8A-C4BF-290C-1B0E-91418AC2C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F44C23-1C60-94A7-E9F2-DE756218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r>
              <a:rPr lang="de-DE" dirty="0"/>
              <a:t> – </a:t>
            </a:r>
            <a:r>
              <a:rPr lang="de-DE" dirty="0" err="1"/>
              <a:t>PyTorch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3CC54-BA74-BA41-1FE1-856B060C1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551D-C952-59C9-DB15-8331AA862C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AC2DE-E774-6D53-F309-8038B372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859"/>
          <a:stretch/>
        </p:blipFill>
        <p:spPr>
          <a:xfrm>
            <a:off x="5139015" y="1747987"/>
            <a:ext cx="3629025" cy="682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A754A-5480-FFE0-BC6D-6D64E357A596}"/>
                  </a:ext>
                </a:extLst>
              </p:cNvPr>
              <p:cNvSpPr txBox="1"/>
              <p:nvPr/>
            </p:nvSpPr>
            <p:spPr>
              <a:xfrm>
                <a:off x="6032954" y="1104486"/>
                <a:ext cx="2010550" cy="57470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  <m:sup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de-DE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de-DE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de-DE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A754A-5480-FFE0-BC6D-6D64E357A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54" y="1104486"/>
                <a:ext cx="2010550" cy="574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86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35BD21-D927-11DC-30DC-986F258180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Results after 50 </a:t>
                </a:r>
                <a:r>
                  <a:rPr lang="de-DE" dirty="0" err="1"/>
                  <a:t>epochs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Adam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en-US" dirty="0"/>
                  <a:t>Differences in magnitude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delay</a:t>
                </a:r>
                <a:r>
                  <a:rPr lang="de-DE" dirty="0"/>
                  <a:t>/</a:t>
                </a:r>
                <a:r>
                  <a:rPr lang="de-DE" dirty="0" err="1"/>
                  <a:t>prevention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convergence</a:t>
                </a:r>
                <a:r>
                  <a:rPr lang="de-DE" dirty="0"/>
                  <a:t>; possible </a:t>
                </a:r>
                <a:r>
                  <a:rPr lang="de-DE" dirty="0" err="1"/>
                  <a:t>remedies</a:t>
                </a:r>
                <a:r>
                  <a:rPr lang="de-DE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Weighting</a:t>
                </a:r>
                <a:r>
                  <a:rPr lang="de-DE" dirty="0"/>
                  <a:t> </a:t>
                </a:r>
                <a:r>
                  <a:rPr lang="de-DE" dirty="0" err="1"/>
                  <a:t>factors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terms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Satisfaction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Dirichlet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conditions</a:t>
                </a:r>
                <a:r>
                  <a:rPr lang="de-DE" dirty="0"/>
                  <a:t> a priori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35BD21-D927-11DC-30DC-986F258180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52B0AA5-56D7-1B71-5398-13D06138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4.2.1 </a:t>
            </a:r>
            <a:r>
              <a:rPr lang="de-DE" dirty="0" err="1"/>
              <a:t>One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0969A-E8EA-CE57-5386-90F0CAF47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A1521-FA1C-9959-B925-C1AC5C4E72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9F2B9-C0CE-DAD0-6D9E-DC27C7CF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59" y="1056304"/>
            <a:ext cx="7736681" cy="2973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D398C4-41AC-1B59-C6F8-DDC05AE2AAB7}"/>
              </a:ext>
            </a:extLst>
          </p:cNvPr>
          <p:cNvSpPr txBox="1"/>
          <p:nvPr/>
        </p:nvSpPr>
        <p:spPr>
          <a:xfrm>
            <a:off x="5368586" y="4394544"/>
            <a:ext cx="2297745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j-lt"/>
              </a:rPr>
              <a:t>Will </a:t>
            </a:r>
            <a:r>
              <a:rPr lang="de-DE" sz="1200" dirty="0" err="1">
                <a:latin typeface="+mj-lt"/>
              </a:rPr>
              <a:t>be</a:t>
            </a:r>
            <a:r>
              <a:rPr lang="de-DE" sz="1200" dirty="0">
                <a:latin typeface="+mj-lt"/>
              </a:rPr>
              <a:t> </a:t>
            </a:r>
            <a:r>
              <a:rPr lang="de-DE" sz="1200" dirty="0" err="1">
                <a:latin typeface="+mj-lt"/>
              </a:rPr>
              <a:t>covered</a:t>
            </a:r>
            <a:r>
              <a:rPr lang="de-DE" sz="1200" dirty="0">
                <a:latin typeface="+mj-lt"/>
              </a:rPr>
              <a:t> in </a:t>
            </a:r>
            <a:r>
              <a:rPr lang="de-DE" sz="1200" dirty="0" err="1">
                <a:latin typeface="+mj-lt"/>
              </a:rPr>
              <a:t>detail</a:t>
            </a:r>
            <a:r>
              <a:rPr lang="de-DE" sz="1200" dirty="0">
                <a:latin typeface="+mj-lt"/>
              </a:rPr>
              <a:t> in Chapter 5</a:t>
            </a:r>
          </a:p>
        </p:txBody>
      </p:sp>
    </p:spTree>
    <p:extLst>
      <p:ext uri="{BB962C8B-B14F-4D97-AF65-F5344CB8AC3E}">
        <p14:creationId xmlns:p14="http://schemas.microsoft.com/office/powerpoint/2010/main" val="525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42A2B-31EA-BF9E-3401-98707E86B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E.14 Physics-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for</a:t>
            </a:r>
            <a:r>
              <a:rPr lang="de-DE" dirty="0"/>
              <a:t> a Static Bar (P &amp;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 </a:t>
            </a:r>
            <a:r>
              <a:rPr lang="de-DE" dirty="0" err="1"/>
              <a:t>physics-informed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static</a:t>
            </a:r>
            <a:r>
              <a:rPr lang="de-DE" dirty="0"/>
              <a:t> bar </a:t>
            </a:r>
            <a:r>
              <a:rPr lang="de-DE" dirty="0" err="1"/>
              <a:t>problem</a:t>
            </a:r>
            <a:r>
              <a:rPr lang="de-DE" dirty="0"/>
              <a:t>.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constructing</a:t>
            </a:r>
            <a:r>
              <a:rPr lang="de-DE" dirty="0"/>
              <a:t> a </a:t>
            </a:r>
            <a:r>
              <a:rPr lang="de-DE" dirty="0" err="1"/>
              <a:t>manufactured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.</a:t>
            </a:r>
          </a:p>
          <a:p>
            <a:r>
              <a:rPr lang="de-DE" dirty="0"/>
              <a:t>E.16 </a:t>
            </a:r>
            <a:r>
              <a:rPr lang="de-DE" dirty="0" err="1"/>
              <a:t>Normalization</a:t>
            </a:r>
            <a:r>
              <a:rPr lang="de-DE" dirty="0"/>
              <a:t> and </a:t>
            </a:r>
            <a:r>
              <a:rPr lang="de-DE" dirty="0" err="1"/>
              <a:t>Weighting</a:t>
            </a:r>
            <a:r>
              <a:rPr lang="de-DE" dirty="0"/>
              <a:t> (C)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the manufactured solution of your physics-informed neural network from E.14 and observe how convergence is affected, i.e., the importance of normalization. In addition, introduce weighting factors between the loss terms.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3940E0-BF95-2311-1919-B3AC378C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66B0A-03EE-6883-21F9-3161D5216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2A32-53E5-39FA-1DCB-4221E5B40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B8D2E3-62FA-3ED3-4505-52F53D0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4.1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 Data-Driven </a:t>
            </a:r>
            <a:r>
              <a:rPr lang="da-DK" dirty="0" err="1"/>
              <a:t>Inference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4.2.1 One-Dimensional </a:t>
            </a:r>
            <a:r>
              <a:rPr lang="da-DK" dirty="0" err="1"/>
              <a:t>Static</a:t>
            </a:r>
            <a:r>
              <a:rPr lang="da-DK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4.2.2 </a:t>
            </a:r>
            <a:r>
              <a:rPr lang="da-DK" dirty="0" err="1"/>
              <a:t>Two</a:t>
            </a:r>
            <a:r>
              <a:rPr lang="da-DK" dirty="0"/>
              <a:t>-Dimensional </a:t>
            </a:r>
            <a:r>
              <a:rPr lang="da-DK" dirty="0" err="1"/>
              <a:t>Static</a:t>
            </a:r>
            <a:r>
              <a:rPr lang="da-DK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4.3 Data-Driven </a:t>
            </a:r>
            <a:r>
              <a:rPr lang="da-DK" dirty="0" err="1"/>
              <a:t>Identification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5 Advanced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BF6F85-170B-A30E-33B7-C2E6A5DD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A654-E2B3-96C9-445E-07E4B5ABC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B75BC-0336-09DB-12FD-989D41FC2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31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68279-D1C5-AF9D-808C-7663CAAA4F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b="1" dirty="0"/>
                  <a:t>Plate in </a:t>
                </a:r>
                <a:r>
                  <a:rPr lang="de-DE" b="1" dirty="0" err="1"/>
                  <a:t>membrane</a:t>
                </a:r>
                <a:r>
                  <a:rPr lang="de-DE" b="1" dirty="0"/>
                  <a:t> </a:t>
                </a:r>
                <a:r>
                  <a:rPr lang="de-DE" b="1" dirty="0" err="1"/>
                  <a:t>action</a:t>
                </a:r>
                <a:r>
                  <a:rPr lang="de-DE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Governed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      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the stresses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computed from the strains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mr>
                          </m:m>
                        </m:e>
                      </m:d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Which are computed from the displacements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a plate under </a:t>
                </a:r>
                <a:r>
                  <a:rPr lang="en-US" dirty="0" err="1"/>
                  <a:t>uni</a:t>
                </a:r>
                <a:r>
                  <a:rPr lang="en-US" dirty="0"/>
                  <a:t>-axial tension with an analytical solution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Analytical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68279-D1C5-AF9D-808C-7663CAAA4F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B0A5F33-1185-B8F7-2FB8-43B9882C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44E29-92BF-A6AD-72D6-04228C3D4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CCD9-106A-D799-AB96-34CE971D57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3668-2987-1B48-0E06-19B09F9C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47" y="645088"/>
            <a:ext cx="2468137" cy="2126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E99AD-E002-77C6-DA61-BAFFE3356A42}"/>
              </a:ext>
            </a:extLst>
          </p:cNvPr>
          <p:cNvSpPr txBox="1"/>
          <p:nvPr/>
        </p:nvSpPr>
        <p:spPr>
          <a:xfrm>
            <a:off x="4489904" y="2076036"/>
            <a:ext cx="1379608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 err="1">
                <a:latin typeface="+mj-lt"/>
              </a:rPr>
              <a:t>Assuming</a:t>
            </a:r>
            <a:r>
              <a:rPr lang="de-DE" sz="1200" dirty="0">
                <a:latin typeface="+mj-lt"/>
              </a:rPr>
              <a:t> plane stress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A37F5A-1EC0-0062-18F4-3FCA52546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7902" y="3859504"/>
            <a:ext cx="4079082" cy="9740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4B798A-3A16-91E8-3875-02FD27BC998D}"/>
              </a:ext>
            </a:extLst>
          </p:cNvPr>
          <p:cNvSpPr txBox="1"/>
          <p:nvPr/>
        </p:nvSpPr>
        <p:spPr>
          <a:xfrm>
            <a:off x="7241059" y="3570622"/>
            <a:ext cx="1288301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j-lt"/>
              </a:rPr>
              <a:t>Boundary </a:t>
            </a:r>
            <a:r>
              <a:rPr lang="de-DE" sz="1200" dirty="0" err="1">
                <a:latin typeface="+mj-lt"/>
              </a:rPr>
              <a:t>conditions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82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C8CAA1-0D5B-1795-46AE-CF597B9B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66" y="861410"/>
            <a:ext cx="6101486" cy="261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D4482-BC43-E2D2-A247-E4DFC2849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Conceptual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Prediction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dirty="0"/>
                  <a:t>Residual (vector) is given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Residual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65D4482-BC43-E2D2-A247-E4DFC2849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 b="-3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A5599FC-4401-E975-9D57-39BB8A5A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DE1B-7EA0-8755-FB9D-2E3C6BC6D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243A-A462-010B-5277-86740480E9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23058-577E-5C45-BA90-00BD729F6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Combination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how can we avoid the competition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enforcement of Dirichlet boundary conditions: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Modification of neural network output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461963" lvl="1" indent="-285750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is used in its modified formulation, the Dirichlet boundary conditions</a:t>
                </a:r>
                <a:br>
                  <a:rPr lang="en-US" dirty="0"/>
                </a:br>
                <a:r>
                  <a:rPr lang="en-US" dirty="0"/>
                  <a:t>are satisfied a priori</a:t>
                </a:r>
              </a:p>
              <a:p>
                <a:pPr marL="461963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is however still needed for the Neumann boundary conditions (given via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  <m:sup>
                                              <m:r>
                                                <a:rPr lang="de-D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D123058-577E-5C45-BA90-00BD729F6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 b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696B7D7-D9F5-5D13-42A2-A0400642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EEE48-8C2A-0332-0B7D-DDECFA4E6C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9E70D-ED3C-C322-C9AD-5E69356D14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11542-A8D9-0430-CD9B-7A24931C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47" y="645088"/>
            <a:ext cx="2468137" cy="2126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2DF5C-29F9-E107-F4E5-ADDFD3455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7902" y="3859504"/>
            <a:ext cx="4079082" cy="9740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837328-0DBB-7F07-6916-5B7A1C63EE7D}"/>
              </a:ext>
            </a:extLst>
          </p:cNvPr>
          <p:cNvSpPr txBox="1"/>
          <p:nvPr/>
        </p:nvSpPr>
        <p:spPr>
          <a:xfrm>
            <a:off x="7241059" y="3570622"/>
            <a:ext cx="1288301" cy="198581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j-lt"/>
              </a:rPr>
              <a:t>Boundary </a:t>
            </a:r>
            <a:r>
              <a:rPr lang="de-DE" sz="1200" dirty="0" err="1">
                <a:latin typeface="+mj-lt"/>
              </a:rPr>
              <a:t>conditions</a:t>
            </a:r>
            <a:endParaRPr lang="de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75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07AB56-E176-0390-4151-336763A78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Due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Neumann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conditions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competition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persists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Weighting terms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remedy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But how to choose weighting terms?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value manually &amp; tune (treatment as </a:t>
                </a:r>
                <a:r>
                  <a:rPr lang="en-US" dirty="0">
                    <a:solidFill>
                      <a:schemeClr val="bg2"/>
                    </a:solidFill>
                  </a:rPr>
                  <a:t>hyperparameter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Automation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through optimization (idea is to focus on more critical term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i.e., use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attention</a:t>
                </a:r>
                <a:r>
                  <a:rPr lang="en-US" dirty="0"/>
                  <a:t>):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with respect to the more critical loss (by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Achieved through</a:t>
                </a:r>
                <a:r>
                  <a:rPr lang="en-US" dirty="0">
                    <a:solidFill>
                      <a:schemeClr val="bg2"/>
                    </a:solidFill>
                  </a:rPr>
                  <a:t> minimax</a:t>
                </a:r>
                <a:r>
                  <a:rPr lang="en-US" dirty="0"/>
                  <a:t> optimization</a:t>
                </a:r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𝜿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61963" lvl="1" indent="-285750"/>
                <a:r>
                  <a:rPr lang="en-US" dirty="0"/>
                  <a:t>In practice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 is simply treated as 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lang="en-US" dirty="0"/>
                  <a:t> during the optimization (but with </a:t>
                </a:r>
                <a:r>
                  <a:rPr lang="en-US" dirty="0">
                    <a:solidFill>
                      <a:schemeClr val="bg2"/>
                    </a:solidFill>
                  </a:rPr>
                  <a:t>an inversion of the gradient’s sign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F07AB56-E176-0390-4151-336763A78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46E141-1467-C014-A320-CD8CFE65D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E431-11EC-2A9E-6B77-353F4C8C7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17F4-51D4-6618-E2C6-68F4B9854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0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9ECEC2-95FD-907D-7D46-81603974A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after 500 </a:t>
            </a:r>
            <a:r>
              <a:rPr lang="de-DE" dirty="0" err="1"/>
              <a:t>epochs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Adam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(&amp;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) hold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finite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83D70-0D54-8AF5-3444-F3237EDF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134FD-5AFB-E682-951C-690949276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60E2C-C68D-D6B4-54D1-4FE8E408FE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8D736-2813-BC10-6386-6E53910A5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3" y="1060249"/>
            <a:ext cx="8065294" cy="2965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144C4-4564-CB29-0E4E-2720D963A093}"/>
                  </a:ext>
                </a:extLst>
              </p:cNvPr>
              <p:cNvSpPr txBox="1"/>
              <p:nvPr/>
            </p:nvSpPr>
            <p:spPr>
              <a:xfrm>
                <a:off x="4461360" y="3960461"/>
                <a:ext cx="221279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E144C4-4564-CB29-0E4E-2720D963A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360" y="3960461"/>
                <a:ext cx="221279" cy="245580"/>
              </a:xfrm>
              <a:prstGeom prst="rect">
                <a:avLst/>
              </a:prstGeom>
              <a:blipFill>
                <a:blip r:embed="rId3"/>
                <a:stretch>
                  <a:fillRect l="-13889" t="-7500" r="-4444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E26735-F4E5-84FF-5592-4A2F5F3FE45B}"/>
                  </a:ext>
                </a:extLst>
              </p:cNvPr>
              <p:cNvSpPr txBox="1"/>
              <p:nvPr/>
            </p:nvSpPr>
            <p:spPr>
              <a:xfrm>
                <a:off x="7241059" y="3960461"/>
                <a:ext cx="2254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E26735-F4E5-84FF-5592-4A2F5F3FE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059" y="3960461"/>
                <a:ext cx="225446" cy="245580"/>
              </a:xfrm>
              <a:prstGeom prst="rect">
                <a:avLst/>
              </a:prstGeom>
              <a:blipFill>
                <a:blip r:embed="rId4"/>
                <a:stretch>
                  <a:fillRect l="-13514" t="-7500" r="-432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2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E1BBC1-A670-F500-2C32-92A5CAF7B703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/>
            <p:txBody>
              <a:bodyPr/>
              <a:lstStyle/>
              <a:p>
                <a:r>
                  <a:rPr lang="de-DE" b="1" dirty="0"/>
                  <a:t>Physics-</a:t>
                </a:r>
                <a:r>
                  <a:rPr lang="de-DE" b="1" dirty="0" err="1"/>
                  <a:t>informed</a:t>
                </a:r>
                <a:r>
                  <a:rPr lang="de-DE" b="1" dirty="0"/>
                  <a:t> </a:t>
                </a:r>
                <a:r>
                  <a:rPr lang="de-DE" b="1" dirty="0" err="1"/>
                  <a:t>neural</a:t>
                </a:r>
                <a:r>
                  <a:rPr lang="de-DE" b="1" dirty="0"/>
                  <a:t> network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10×10</m:t>
                    </m:r>
                  </m:oMath>
                </a14:m>
                <a:r>
                  <a:rPr lang="en-US" dirty="0"/>
                  <a:t> collocation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compute time: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500⋅∼1.2⋅</m:t>
                    </m:r>
                    <m:sSup>
                      <m:sSupPr>
                        <m:ctrlP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(500 epochs)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 squared error to analytical 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PINNs as forward solvers have no advantage over FEM!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BE1BBC1-A670-F500-2C32-92A5CAF7B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blipFill>
                <a:blip r:embed="rId2"/>
                <a:stretch>
                  <a:fillRect l="-2624" t="-927" r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E23F9-AB0D-D6FF-F1CD-4FE769B7D4F6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/>
            <p:txBody>
              <a:bodyPr/>
              <a:lstStyle/>
              <a:p>
                <a:r>
                  <a:rPr lang="de-DE" b="1" dirty="0"/>
                  <a:t>Finite </a:t>
                </a:r>
                <a:r>
                  <a:rPr lang="de-DE" b="1" dirty="0" err="1"/>
                  <a:t>element</a:t>
                </a:r>
                <a:r>
                  <a:rPr lang="de-DE" b="1" dirty="0"/>
                  <a:t> </a:t>
                </a:r>
                <a:r>
                  <a:rPr lang="de-DE" b="1" dirty="0" err="1"/>
                  <a:t>method</a:t>
                </a:r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dirty="0"/>
                  <a:t> elements with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r>
                  <a:rPr lang="en-US" dirty="0"/>
                  <a:t> degrees of freedom)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Total compute time: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∼9.1⋅</m:t>
                    </m:r>
                    <m:sSup>
                      <m:sSupPr>
                        <m:ctrlP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Mean squared error to analytical solution: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shown for linear elasticity (benefits might be possible for </a:t>
                </a:r>
                <a:r>
                  <a:rPr lang="en-US" dirty="0">
                    <a:solidFill>
                      <a:schemeClr val="bg2"/>
                    </a:solidFill>
                  </a:rPr>
                  <a:t>nonlinear</a:t>
                </a:r>
                <a:r>
                  <a:rPr lang="en-US" dirty="0"/>
                  <a:t> or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</a:rPr>
                  <a:t>high-dimensional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dirty="0"/>
                  <a:t>problems)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1E23F9-AB0D-D6FF-F1CD-4FE769B7D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blipFill>
                <a:blip r:embed="rId3"/>
                <a:stretch>
                  <a:fillRect l="-2624" t="-927" r="-1603" b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DAD8A-D2C2-566F-2484-D95838418E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C355E-F708-8C1B-4B86-A529A542E6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Leon Herrmann &amp; Stefan Kollmannsberger || Deep Learning in Computational </a:t>
            </a:r>
            <a:r>
              <a:rPr lang="de-DE" dirty="0" err="1"/>
              <a:t>Mechanics</a:t>
            </a:r>
            <a:r>
              <a:rPr lang="de-DE" dirty="0"/>
              <a:t> || Bauhaus-Universität Weimar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5300D9-E78F-093A-6C7F-947A2B74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4.2.2 </a:t>
            </a:r>
            <a:r>
              <a:rPr lang="de-DE" dirty="0" err="1"/>
              <a:t>Two</a:t>
            </a:r>
            <a:r>
              <a:rPr lang="de-DE" dirty="0"/>
              <a:t>-Dimensional Static Model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EC775-22D3-3FBC-FF0B-E9DF8EB0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371"/>
          <a:stretch/>
        </p:blipFill>
        <p:spPr>
          <a:xfrm>
            <a:off x="4855138" y="2000249"/>
            <a:ext cx="3762830" cy="1955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33540-E595-C4FA-88AD-9DEFF0AB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855"/>
          <a:stretch/>
        </p:blipFill>
        <p:spPr>
          <a:xfrm>
            <a:off x="311161" y="1936694"/>
            <a:ext cx="3762830" cy="2018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C83507-D65C-CB9E-61E1-3FA878D6ED87}"/>
                  </a:ext>
                </a:extLst>
              </p:cNvPr>
              <p:cNvSpPr txBox="1"/>
              <p:nvPr/>
            </p:nvSpPr>
            <p:spPr>
              <a:xfrm>
                <a:off x="1146660" y="3911887"/>
                <a:ext cx="221279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C83507-D65C-CB9E-61E1-3FA878D6E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60" y="3911887"/>
                <a:ext cx="221279" cy="245580"/>
              </a:xfrm>
              <a:prstGeom prst="rect">
                <a:avLst/>
              </a:prstGeom>
              <a:blipFill>
                <a:blip r:embed="rId5"/>
                <a:stretch>
                  <a:fillRect l="-11111" t="-7500" r="-4722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992BBD-3F95-5406-94D8-C1B9F36E4E97}"/>
                  </a:ext>
                </a:extLst>
              </p:cNvPr>
              <p:cNvSpPr txBox="1"/>
              <p:nvPr/>
            </p:nvSpPr>
            <p:spPr>
              <a:xfrm>
                <a:off x="3018323" y="3911887"/>
                <a:ext cx="2254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992BBD-3F95-5406-94D8-C1B9F36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323" y="3911887"/>
                <a:ext cx="225446" cy="245580"/>
              </a:xfrm>
              <a:prstGeom prst="rect">
                <a:avLst/>
              </a:prstGeom>
              <a:blipFill>
                <a:blip r:embed="rId6"/>
                <a:stretch>
                  <a:fillRect l="-10811" t="-7500" r="-459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AEE89-CF75-8829-065C-8302C465D79B}"/>
                  </a:ext>
                </a:extLst>
              </p:cNvPr>
              <p:cNvSpPr txBox="1"/>
              <p:nvPr/>
            </p:nvSpPr>
            <p:spPr>
              <a:xfrm>
                <a:off x="5775846" y="3911887"/>
                <a:ext cx="221279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CAEE89-CF75-8829-065C-8302C465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46" y="3911887"/>
                <a:ext cx="221279" cy="245580"/>
              </a:xfrm>
              <a:prstGeom prst="rect">
                <a:avLst/>
              </a:prstGeom>
              <a:blipFill>
                <a:blip r:embed="rId7"/>
                <a:stretch>
                  <a:fillRect l="-10811" t="-7500" r="-432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B7B70-FF05-ED73-DBA2-8168E9BF0A9D}"/>
                  </a:ext>
                </a:extLst>
              </p:cNvPr>
              <p:cNvSpPr txBox="1"/>
              <p:nvPr/>
            </p:nvSpPr>
            <p:spPr>
              <a:xfrm>
                <a:off x="7647509" y="3911887"/>
                <a:ext cx="2254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7B7B70-FF05-ED73-DBA2-8168E9BF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509" y="3911887"/>
                <a:ext cx="225446" cy="245580"/>
              </a:xfrm>
              <a:prstGeom prst="rect">
                <a:avLst/>
              </a:prstGeom>
              <a:blipFill>
                <a:blip r:embed="rId8"/>
                <a:stretch>
                  <a:fillRect l="-13889" t="-7500" r="-4722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FF031F8-FECD-2B31-98BF-7E25F1803D81}"/>
              </a:ext>
            </a:extLst>
          </p:cNvPr>
          <p:cNvSpPr/>
          <p:nvPr/>
        </p:nvSpPr>
        <p:spPr>
          <a:xfrm>
            <a:off x="3236624" y="1936693"/>
            <a:ext cx="328107" cy="198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44F902-AD3C-7F29-9AF2-5D2B29E20FC5}"/>
              </a:ext>
            </a:extLst>
          </p:cNvPr>
          <p:cNvSpPr/>
          <p:nvPr/>
        </p:nvSpPr>
        <p:spPr>
          <a:xfrm>
            <a:off x="8038650" y="1958125"/>
            <a:ext cx="333825" cy="198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7D3B05-E9B6-3E5E-E15D-46A8B20D5962}"/>
              </a:ext>
            </a:extLst>
          </p:cNvPr>
          <p:cNvSpPr/>
          <p:nvPr/>
        </p:nvSpPr>
        <p:spPr>
          <a:xfrm>
            <a:off x="6232614" y="1959367"/>
            <a:ext cx="333825" cy="198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88CC5-CB90-F4F8-B562-36AC08D0825B}"/>
              </a:ext>
            </a:extLst>
          </p:cNvPr>
          <p:cNvSpPr/>
          <p:nvPr/>
        </p:nvSpPr>
        <p:spPr>
          <a:xfrm>
            <a:off x="1739042" y="1935307"/>
            <a:ext cx="333825" cy="198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46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AAA4C0-4F7D-A5E5-6A9F-8641CA5A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3204177"/>
            <a:ext cx="2947007" cy="16282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7A5A0D-789E-CD87-5A08-3073EA635175}"/>
                  </a:ext>
                </a:extLst>
              </p:cNvPr>
              <p:cNvSpPr>
                <a:spLocks noGrp="1"/>
              </p:cNvSpPr>
              <p:nvPr>
                <p:ph idx="14"/>
              </p:nvPr>
            </p:nvSpPr>
            <p:spPr/>
            <p:txBody>
              <a:bodyPr/>
              <a:lstStyle/>
              <a:p>
                <a:r>
                  <a:rPr lang="de-DE" dirty="0"/>
                  <a:t>Two-dimensional </a:t>
                </a:r>
                <a:r>
                  <a:rPr lang="de-DE" dirty="0" err="1"/>
                  <a:t>static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different </a:t>
                </a:r>
                <a:r>
                  <a:rPr lang="de-DE" dirty="0" err="1"/>
                  <a:t>loading</a:t>
                </a:r>
                <a:endParaRPr lang="de-DE" dirty="0"/>
              </a:p>
              <a:p>
                <a:r>
                  <a:rPr lang="de-DE" dirty="0"/>
                  <a:t>Finite </a:t>
                </a:r>
                <a:r>
                  <a:rPr lang="de-DE" dirty="0" err="1"/>
                  <a:t>element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reference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∼8.3⋅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/>
                  <a:t> s)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PINN </a:t>
                </a:r>
                <a:r>
                  <a:rPr lang="de-DE" dirty="0" err="1"/>
                  <a:t>prediction</a:t>
                </a:r>
                <a:r>
                  <a:rPr lang="de-DE" dirty="0"/>
                  <a:t> after 5‘000 </a:t>
                </a:r>
                <a:r>
                  <a:rPr lang="de-DE" dirty="0" err="1"/>
                  <a:t>epochs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∼7⋅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7A5A0D-789E-CD87-5A08-3073EA635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4"/>
              </p:nvPr>
            </p:nvSpPr>
            <p:spPr>
              <a:blipFill>
                <a:blip r:embed="rId3"/>
                <a:stretch>
                  <a:fillRect l="-2624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C88ABF9-756E-61EA-A10E-0189768C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9" y="1578585"/>
            <a:ext cx="1678902" cy="138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5725C-7374-79FD-3C30-2F841043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934" y="1333517"/>
            <a:ext cx="2675783" cy="1495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F169D-B22B-7602-60DF-0DC9F6142910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>
              <a:xfrm>
                <a:off x="4646097" y="830733"/>
                <a:ext cx="4402443" cy="3945151"/>
              </a:xfrm>
            </p:spPr>
            <p:txBody>
              <a:bodyPr/>
              <a:lstStyle/>
              <a:p>
                <a:r>
                  <a:rPr lang="de-DE" dirty="0"/>
                  <a:t>Continuous-Time Model (4.2.3): </a:t>
                </a:r>
                <a:r>
                  <a:rPr lang="de-DE" dirty="0" err="1"/>
                  <a:t>Nonlinear</a:t>
                </a:r>
                <a:r>
                  <a:rPr lang="de-DE" dirty="0"/>
                  <a:t> </a:t>
                </a:r>
                <a:r>
                  <a:rPr lang="de-DE" dirty="0" err="1"/>
                  <a:t>heat</a:t>
                </a:r>
                <a:r>
                  <a:rPr lang="de-DE" dirty="0"/>
                  <a:t>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en-US" dirty="0"/>
                  <a:t>PINN (temperature) prediction after 5’000 epochs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∼6.6⋅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s)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Required extensive tuning (with special loss weighting term)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F169D-B22B-7602-60DF-0DC9F6142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xfrm>
                <a:off x="4646097" y="830733"/>
                <a:ext cx="4402443" cy="3945151"/>
              </a:xfrm>
              <a:blipFill>
                <a:blip r:embed="rId6"/>
                <a:stretch>
                  <a:fillRect l="-2493" t="-927" r="-1108" b="-7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E83C-E922-3C80-ECB3-0262D97027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D7E8-8657-001B-CE13-8209A6853F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9F2E7C-23C4-5F95-33C6-3378FCCA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4.2 Data-Driven </a:t>
            </a:r>
            <a:r>
              <a:rPr lang="de-DE" dirty="0" err="1"/>
              <a:t>Inference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3AFAC5-0D3D-D680-2E36-8A243F39A9C7}"/>
                  </a:ext>
                </a:extLst>
              </p:cNvPr>
              <p:cNvSpPr txBox="1"/>
              <p:nvPr/>
            </p:nvSpPr>
            <p:spPr>
              <a:xfrm>
                <a:off x="2277475" y="2740263"/>
                <a:ext cx="221278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3AFAC5-0D3D-D680-2E36-8A243F39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475" y="2740263"/>
                <a:ext cx="221278" cy="245580"/>
              </a:xfrm>
              <a:prstGeom prst="rect">
                <a:avLst/>
              </a:prstGeom>
              <a:blipFill>
                <a:blip r:embed="rId7"/>
                <a:stretch>
                  <a:fillRect l="-13889" r="-555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7BCBD-CBE7-F523-4B6F-C2EE4DA809ED}"/>
                  </a:ext>
                </a:extLst>
              </p:cNvPr>
              <p:cNvSpPr txBox="1"/>
              <p:nvPr/>
            </p:nvSpPr>
            <p:spPr>
              <a:xfrm>
                <a:off x="3602150" y="2740263"/>
                <a:ext cx="2254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7BCBD-CBE7-F523-4B6F-C2EE4DA80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50" y="2740263"/>
                <a:ext cx="225446" cy="245580"/>
              </a:xfrm>
              <a:prstGeom prst="rect">
                <a:avLst/>
              </a:prstGeom>
              <a:blipFill>
                <a:blip r:embed="rId8"/>
                <a:stretch>
                  <a:fillRect l="-13514" r="-5405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8DFF68-7808-AC68-1A76-ECD890DC4036}"/>
                  </a:ext>
                </a:extLst>
              </p:cNvPr>
              <p:cNvSpPr txBox="1"/>
              <p:nvPr/>
            </p:nvSpPr>
            <p:spPr>
              <a:xfrm>
                <a:off x="818946" y="4715783"/>
                <a:ext cx="221278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8DFF68-7808-AC68-1A76-ECD890DC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6" y="4715783"/>
                <a:ext cx="221278" cy="245580"/>
              </a:xfrm>
              <a:prstGeom prst="rect">
                <a:avLst/>
              </a:prstGeom>
              <a:blipFill>
                <a:blip r:embed="rId9"/>
                <a:stretch>
                  <a:fillRect l="-10811" t="-7500" r="-432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DEEB5B-FF5D-95C3-5E7C-E4B84922A764}"/>
                  </a:ext>
                </a:extLst>
              </p:cNvPr>
              <p:cNvSpPr txBox="1"/>
              <p:nvPr/>
            </p:nvSpPr>
            <p:spPr>
              <a:xfrm>
                <a:off x="2300501" y="4715783"/>
                <a:ext cx="225446" cy="245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DEEB5B-FF5D-95C3-5E7C-E4B84922A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01" y="4715783"/>
                <a:ext cx="225446" cy="245580"/>
              </a:xfrm>
              <a:prstGeom prst="rect">
                <a:avLst/>
              </a:prstGeom>
              <a:blipFill>
                <a:blip r:embed="rId10"/>
                <a:stretch>
                  <a:fillRect l="-10811" t="-7500" r="-459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CB5C3D7-8815-8BA5-7378-855EBE50727C}"/>
              </a:ext>
            </a:extLst>
          </p:cNvPr>
          <p:cNvSpPr txBox="1"/>
          <p:nvPr/>
        </p:nvSpPr>
        <p:spPr>
          <a:xfrm>
            <a:off x="3192668" y="3609194"/>
            <a:ext cx="1236483" cy="830099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Stress </a:t>
            </a:r>
            <a:r>
              <a:rPr lang="de-DE" sz="1200" dirty="0" err="1">
                <a:latin typeface="+mn-lt"/>
              </a:rPr>
              <a:t>concentration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is</a:t>
            </a:r>
            <a:r>
              <a:rPr lang="de-DE" sz="1200" dirty="0">
                <a:latin typeface="+mn-lt"/>
              </a:rPr>
              <a:t> not </a:t>
            </a:r>
            <a:r>
              <a:rPr lang="de-DE" sz="1200" dirty="0" err="1">
                <a:latin typeface="+mn-lt"/>
              </a:rPr>
              <a:t>captured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by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PINN</a:t>
            </a:r>
            <a:endParaRPr lang="en-US" sz="1200" dirty="0" err="1"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93DFA5-F9F2-2587-1AB6-04E9DC1907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0158" y="1046005"/>
            <a:ext cx="3329551" cy="9342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14840C-B9DE-57D2-2272-557DEEF282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7467" y="2537223"/>
            <a:ext cx="2768269" cy="20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86C8-6D26-C394-0A0D-B94E9710C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482CA9-C114-EC97-2B9D-86C4A60C2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E.17 Physics-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for</a:t>
            </a:r>
            <a:r>
              <a:rPr lang="de-DE" dirty="0"/>
              <a:t> a Plate in Membrane Action (C)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a </a:t>
            </a:r>
            <a:r>
              <a:rPr lang="de-DE" dirty="0" err="1"/>
              <a:t>physics-informed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plate</a:t>
            </a:r>
            <a:r>
              <a:rPr lang="de-DE" dirty="0"/>
              <a:t> in </a:t>
            </a:r>
            <a:r>
              <a:rPr lang="de-DE" dirty="0" err="1"/>
              <a:t>membrane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and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finite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 Tune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75785-582B-C182-877A-C2BED831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A134D-A4A8-4D04-6330-29012CAEE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83755-8633-BF14-A100-EFE43B05E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0B54-F873-CF13-9637-725C5338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192B73-73E2-0813-7CD9-83768F498C38}"/>
              </a:ext>
            </a:extLst>
          </p:cNvPr>
          <p:cNvSpPr/>
          <p:nvPr/>
        </p:nvSpPr>
        <p:spPr>
          <a:xfrm>
            <a:off x="3536156" y="778666"/>
            <a:ext cx="2071688" cy="3357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567ED-F1CA-814D-F787-A6B6F0037659}"/>
              </a:ext>
            </a:extLst>
          </p:cNvPr>
          <p:cNvSpPr/>
          <p:nvPr/>
        </p:nvSpPr>
        <p:spPr>
          <a:xfrm>
            <a:off x="319089" y="1625598"/>
            <a:ext cx="7953373" cy="15819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C84850-9599-BCD0-E33F-EC36C6476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two main use cases of PINNs are: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simplicity, let us now assume that the changes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with respect to time are zero, then</a:t>
                </a: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DC84850-9599-BCD0-E33F-EC36C6476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19DA42D-6530-5554-D4D9-C2D47DAA0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38904"/>
                  </p:ext>
                </p:extLst>
              </p:nvPr>
            </p:nvGraphicFramePr>
            <p:xfrm>
              <a:off x="371475" y="1625598"/>
              <a:ext cx="8215314" cy="1778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7657">
                      <a:extLst>
                        <a:ext uri="{9D8B030D-6E8A-4147-A177-3AD203B41FA5}">
                          <a16:colId xmlns:a16="http://schemas.microsoft.com/office/drawing/2014/main" val="1364530668"/>
                        </a:ext>
                      </a:extLst>
                    </a:gridCol>
                    <a:gridCol w="4107657">
                      <a:extLst>
                        <a:ext uri="{9D8B030D-6E8A-4147-A177-3AD203B41FA5}">
                          <a16:colId xmlns:a16="http://schemas.microsoft.com/office/drawing/2014/main" val="39442326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inference</a:t>
                          </a:r>
                          <a:br>
                            <a:rPr lang="de-DE" sz="1400" dirty="0"/>
                          </a:br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>
                              <a:solidFill>
                                <a:schemeClr val="bg2"/>
                              </a:solidFill>
                            </a:rPr>
                            <a:t>forward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2.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identification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>
                              <a:solidFill>
                                <a:schemeClr val="bg2"/>
                              </a:solidFill>
                            </a:rPr>
                            <a:t>inverse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8745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coefficients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400" dirty="0"/>
                            <a:t> are </a:t>
                          </a:r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coefficients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400" dirty="0"/>
                            <a:t> are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(</a:t>
                          </a:r>
                          <a:r>
                            <a:rPr lang="de-DE" sz="1400" dirty="0" err="1"/>
                            <a:t>nonlinear</a:t>
                          </a:r>
                          <a:r>
                            <a:rPr lang="de-DE" sz="1400" dirty="0"/>
                            <a:t>) </a:t>
                          </a:r>
                          <a:r>
                            <a:rPr lang="de-DE" sz="1400" dirty="0" err="1"/>
                            <a:t>operator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b="1" dirty="0" err="1"/>
                            <a:t>Or</a:t>
                          </a:r>
                          <a:r>
                            <a:rPr lang="de-DE" sz="1400" baseline="0" dirty="0"/>
                            <a:t> </a:t>
                          </a:r>
                          <a:r>
                            <a:rPr lang="de-DE" sz="1400" baseline="0" dirty="0" err="1"/>
                            <a:t>t</a:t>
                          </a:r>
                          <a:r>
                            <a:rPr lang="de-DE" sz="1400" dirty="0" err="1"/>
                            <a:t>he</a:t>
                          </a:r>
                          <a:r>
                            <a:rPr lang="de-DE" sz="1400" dirty="0"/>
                            <a:t> (</a:t>
                          </a:r>
                          <a:r>
                            <a:rPr lang="de-DE" sz="1400" dirty="0" err="1"/>
                            <a:t>nonlinear</a:t>
                          </a:r>
                          <a:r>
                            <a:rPr lang="de-DE" sz="1400" dirty="0"/>
                            <a:t>) </a:t>
                          </a:r>
                          <a:r>
                            <a:rPr lang="de-DE" sz="1400" dirty="0" err="1"/>
                            <a:t>operator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49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solution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solution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u="sng" dirty="0"/>
                            <a:t>at least</a:t>
                          </a:r>
                          <a:r>
                            <a:rPr lang="en-US" sz="1400" u="sng" baseline="0" dirty="0"/>
                            <a:t> partially </a:t>
                          </a:r>
                          <a:r>
                            <a:rPr lang="en-US" sz="1400" baseline="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  <a:endParaRPr lang="en-US" sz="1400" dirty="0">
                            <a:solidFill>
                              <a:srgbClr val="00B050"/>
                            </a:solidFill>
                          </a:endParaRP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698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19DA42D-6530-5554-D4D9-C2D47DAA0C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638904"/>
                  </p:ext>
                </p:extLst>
              </p:nvPr>
            </p:nvGraphicFramePr>
            <p:xfrm>
              <a:off x="371475" y="1625598"/>
              <a:ext cx="8215314" cy="1778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7657">
                      <a:extLst>
                        <a:ext uri="{9D8B030D-6E8A-4147-A177-3AD203B41FA5}">
                          <a16:colId xmlns:a16="http://schemas.microsoft.com/office/drawing/2014/main" val="1364530668"/>
                        </a:ext>
                      </a:extLst>
                    </a:gridCol>
                    <a:gridCol w="4107657">
                      <a:extLst>
                        <a:ext uri="{9D8B030D-6E8A-4147-A177-3AD203B41FA5}">
                          <a16:colId xmlns:a16="http://schemas.microsoft.com/office/drawing/2014/main" val="394423260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inference</a:t>
                          </a:r>
                          <a:br>
                            <a:rPr lang="de-DE" sz="1400" dirty="0"/>
                          </a:br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>
                              <a:solidFill>
                                <a:schemeClr val="bg2"/>
                              </a:solidFill>
                            </a:rPr>
                            <a:t>forward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2.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identification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>
                              <a:solidFill>
                                <a:schemeClr val="bg2"/>
                              </a:solidFill>
                            </a:rPr>
                            <a:t>inverse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8745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38710" r="-99852" b="-2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138710" b="-2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42623" r="-99852" b="-1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242623" b="-139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64943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45882" r="-99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24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986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971EDA5-0132-7B67-E63B-B0A90A3E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Data-Driven </a:t>
            </a:r>
            <a:r>
              <a:rPr lang="de-DE" dirty="0" err="1"/>
              <a:t>Identification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EFA3-4A60-15A7-C4D1-91940ABCDD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70C00-99F0-FFED-89F8-5258CCA65A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1701-69B1-F1CF-4B04-B764868FEAB1}"/>
              </a:ext>
            </a:extLst>
          </p:cNvPr>
          <p:cNvSpPr/>
          <p:nvPr/>
        </p:nvSpPr>
        <p:spPr>
          <a:xfrm>
            <a:off x="4479132" y="1640919"/>
            <a:ext cx="3793330" cy="15666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57CA8-1E87-2F4E-BF27-FDDA0B7CA5A6}"/>
              </a:ext>
            </a:extLst>
          </p:cNvPr>
          <p:cNvSpPr/>
          <p:nvPr/>
        </p:nvSpPr>
        <p:spPr>
          <a:xfrm>
            <a:off x="4815393" y="2196796"/>
            <a:ext cx="2342645" cy="198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290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D8FDC8-F644-43F4-206A-40B3DD36B520}"/>
              </a:ext>
            </a:extLst>
          </p:cNvPr>
          <p:cNvSpPr/>
          <p:nvPr/>
        </p:nvSpPr>
        <p:spPr>
          <a:xfrm>
            <a:off x="3064669" y="1092994"/>
            <a:ext cx="3036094" cy="1171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F3E5EE-9400-19C1-24BF-F0F545854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Reconsider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-dimensional </a:t>
                </a:r>
                <a:r>
                  <a:rPr lang="de-DE" dirty="0" err="1"/>
                  <a:t>static</a:t>
                </a:r>
                <a:r>
                  <a:rPr lang="de-DE" dirty="0"/>
                  <a:t> </a:t>
                </a:r>
                <a:r>
                  <a:rPr lang="de-DE" dirty="0" err="1"/>
                  <a:t>model</a:t>
                </a:r>
                <a:r>
                  <a:rPr lang="de-DE" dirty="0"/>
                  <a:t> </a:t>
                </a:r>
                <a:r>
                  <a:rPr lang="de-DE" dirty="0" err="1"/>
                  <a:t>problem</a:t>
                </a:r>
                <a:r>
                  <a:rPr lang="de-DE" dirty="0"/>
                  <a:t> (</a:t>
                </a:r>
                <a:r>
                  <a:rPr lang="de-DE" dirty="0" err="1"/>
                  <a:t>from</a:t>
                </a:r>
                <a:r>
                  <a:rPr lang="de-DE" dirty="0"/>
                  <a:t> 4.2.1)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𝐸𝐴</m:t>
                          </m:r>
                        </m:e>
                      </m:d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𝐸𝐴</m:t>
                          </m:r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400" b="0" i="0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sz="1400" b="0" i="0" dirty="0">
                  <a:ln>
                    <a:noFill/>
                  </a:ln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de-DE" sz="1400" b="0" i="1" smtClean="0">
                        <a:ln>
                          <a:noFill/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𝐸𝐴</m:t>
                    </m:r>
                    <m:f>
                      <m:fPr>
                        <m:ctrlP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de-DE" sz="1400" b="0" i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de-DE" sz="1400" b="0" dirty="0">
                    <a:ln>
                      <a:noFill/>
                    </a:ln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400" b="0" i="0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de-DE" sz="1400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en-US" dirty="0"/>
                  <a:t>For the </a:t>
                </a:r>
                <a:r>
                  <a:rPr lang="en-US" dirty="0">
                    <a:solidFill>
                      <a:schemeClr val="bg2"/>
                    </a:solidFill>
                  </a:rPr>
                  <a:t>data-driven identification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bg2"/>
                    </a:solidFill>
                  </a:rPr>
                  <a:t>displacement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bg2"/>
                    </a:solidFill>
                  </a:rPr>
                  <a:t>known</a:t>
                </a:r>
                <a:r>
                  <a:rPr lang="en-US" dirty="0"/>
                  <a:t> along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dirty="0"/>
                  <a:t>cross-sectional property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𝐸𝐴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unknown</a:t>
                </a:r>
                <a:r>
                  <a:rPr lang="en-US" dirty="0"/>
                  <a:t> along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Thus: the </a:t>
                </a:r>
                <a:r>
                  <a:rPr lang="en-US" dirty="0">
                    <a:solidFill>
                      <a:schemeClr val="bg2"/>
                    </a:solidFill>
                  </a:rPr>
                  <a:t>nonlinear operator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bg2"/>
                    </a:solidFill>
                  </a:rPr>
                  <a:t> known</a:t>
                </a:r>
                <a:r>
                  <a:rPr lang="en-US" dirty="0"/>
                  <a:t>, while the </a:t>
                </a:r>
                <a:r>
                  <a:rPr lang="en-US" dirty="0">
                    <a:solidFill>
                      <a:schemeClr val="bg2"/>
                    </a:solidFill>
                  </a:rPr>
                  <a:t>coefficients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chemeClr val="bg2"/>
                    </a:solidFill>
                  </a:rPr>
                  <a:t>unknown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F3E5EE-9400-19C1-24BF-F0F545854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1D2696-2319-1B58-8A82-B4624B8B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Data-Driven </a:t>
            </a:r>
            <a:r>
              <a:rPr lang="de-DE" dirty="0" err="1"/>
              <a:t>Identification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ED849-D92C-189F-DDCD-ED4801AB5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1BB7-C20A-B644-2FF9-09505476EA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95B2D-FEBC-8476-4B40-5714F1DA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48" y="3486841"/>
            <a:ext cx="4524372" cy="138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B38D1-129B-CA56-8988-E14BFB46A6C2}"/>
              </a:ext>
            </a:extLst>
          </p:cNvPr>
          <p:cNvSpPr/>
          <p:nvPr/>
        </p:nvSpPr>
        <p:spPr>
          <a:xfrm>
            <a:off x="311161" y="3857625"/>
            <a:ext cx="8139895" cy="3357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6C043-AB01-EDA4-FB7C-64E2B3705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Data-driven </a:t>
            </a:r>
            <a:r>
              <a:rPr lang="da-DK" dirty="0" err="1">
                <a:solidFill>
                  <a:schemeClr val="bg2"/>
                </a:solidFill>
              </a:rPr>
              <a:t>solvers</a:t>
            </a:r>
            <a:r>
              <a:rPr lang="da-DK" dirty="0"/>
              <a:t> (</a:t>
            </a:r>
            <a:r>
              <a:rPr lang="da-DK" dirty="0" err="1"/>
              <a:t>such</a:t>
            </a:r>
            <a:r>
              <a:rPr lang="da-DK" dirty="0"/>
              <a:t> as the </a:t>
            </a:r>
            <a:r>
              <a:rPr lang="da-DK" dirty="0" err="1"/>
              <a:t>surrogate</a:t>
            </a:r>
            <a:r>
              <a:rPr lang="da-DK" dirty="0"/>
              <a:t> for </a:t>
            </a:r>
            <a:r>
              <a:rPr lang="da-DK" dirty="0" err="1"/>
              <a:t>strain</a:t>
            </a:r>
            <a:r>
              <a:rPr lang="da-DK" dirty="0"/>
              <a:t> distributions in </a:t>
            </a:r>
            <a:r>
              <a:rPr lang="da-DK" dirty="0" err="1"/>
              <a:t>Chapter</a:t>
            </a:r>
            <a:r>
              <a:rPr lang="da-DK" dirty="0"/>
              <a:t> 3) </a:t>
            </a:r>
            <a:r>
              <a:rPr lang="da-DK" dirty="0" err="1"/>
              <a:t>require</a:t>
            </a:r>
            <a:r>
              <a:rPr lang="da-DK" dirty="0"/>
              <a:t> </a:t>
            </a:r>
            <a:r>
              <a:rPr lang="da-DK" dirty="0">
                <a:solidFill>
                  <a:schemeClr val="bg2"/>
                </a:solidFill>
              </a:rPr>
              <a:t>data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/>
              <a:t>Limited data </a:t>
            </a:r>
            <a:r>
              <a:rPr lang="da-DK" dirty="0" err="1"/>
              <a:t>availability</a:t>
            </a:r>
            <a:endParaRPr lang="da-DK" dirty="0"/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dirty="0" err="1"/>
              <a:t>Breakeven</a:t>
            </a:r>
            <a:r>
              <a:rPr lang="da-DK" dirty="0"/>
              <a:t> </a:t>
            </a:r>
            <a:r>
              <a:rPr lang="da-DK" dirty="0" err="1"/>
              <a:t>threshold</a:t>
            </a:r>
            <a:r>
              <a:rPr lang="da-DK" dirty="0"/>
              <a:t> limits </a:t>
            </a:r>
            <a:r>
              <a:rPr lang="da-DK" dirty="0" err="1"/>
              <a:t>applicability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Incorporation</a:t>
            </a:r>
            <a:r>
              <a:rPr lang="da-DK" dirty="0"/>
              <a:t> of </a:t>
            </a:r>
            <a:r>
              <a:rPr lang="da-DK" dirty="0" err="1"/>
              <a:t>governing</a:t>
            </a:r>
            <a:r>
              <a:rPr lang="da-DK" dirty="0"/>
              <a:t> </a:t>
            </a:r>
            <a:r>
              <a:rPr lang="da-DK" dirty="0" err="1"/>
              <a:t>laws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neural </a:t>
            </a:r>
            <a:r>
              <a:rPr lang="da-DK" dirty="0" err="1"/>
              <a:t>networks</a:t>
            </a:r>
            <a:r>
              <a:rPr lang="da-DK" dirty="0"/>
              <a:t> to </a:t>
            </a:r>
            <a:r>
              <a:rPr lang="da-DK" dirty="0" err="1"/>
              <a:t>improve</a:t>
            </a:r>
            <a:r>
              <a:rPr lang="da-DK" dirty="0"/>
              <a:t> </a:t>
            </a:r>
            <a:r>
              <a:rPr lang="da-DK" dirty="0" err="1">
                <a:solidFill>
                  <a:schemeClr val="bg2"/>
                </a:solidFill>
              </a:rPr>
              <a:t>generalization</a:t>
            </a:r>
            <a:r>
              <a:rPr lang="da-DK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a-DK" dirty="0"/>
              <a:t>with </a:t>
            </a:r>
            <a:r>
              <a:rPr lang="da-DK" dirty="0" err="1"/>
              <a:t>less</a:t>
            </a:r>
            <a:r>
              <a:rPr lang="da-DK" dirty="0"/>
              <a:t> data: 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da-DK" b="1" dirty="0" err="1"/>
              <a:t>Physics-informed</a:t>
            </a:r>
            <a:r>
              <a:rPr lang="da-DK" b="1" dirty="0"/>
              <a:t> learning</a:t>
            </a:r>
            <a:r>
              <a:rPr lang="da-DK" dirty="0"/>
              <a:t> 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Via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architecture</a:t>
            </a:r>
            <a:r>
              <a:rPr lang="de-DE" dirty="0"/>
              <a:t> 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>
                <a:solidFill>
                  <a:schemeClr val="bg2"/>
                </a:solidFill>
              </a:rPr>
              <a:t>constraining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the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learnable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space</a:t>
            </a:r>
            <a:r>
              <a:rPr lang="de-DE" dirty="0"/>
              <a:t>, i.e., </a:t>
            </a:r>
            <a:r>
              <a:rPr lang="de-DE" dirty="0">
                <a:solidFill>
                  <a:schemeClr val="bg2"/>
                </a:solidFill>
              </a:rPr>
              <a:t>strong </a:t>
            </a:r>
            <a:r>
              <a:rPr lang="de-DE" dirty="0" err="1">
                <a:solidFill>
                  <a:schemeClr val="bg2"/>
                </a:solidFill>
              </a:rPr>
              <a:t>enforcement</a:t>
            </a:r>
            <a:r>
              <a:rPr lang="de-DE" dirty="0"/>
              <a:t>; </a:t>
            </a:r>
            <a:br>
              <a:rPr lang="de-DE" dirty="0"/>
            </a:br>
            <a:r>
              <a:rPr lang="de-DE" dirty="0" err="1"/>
              <a:t>see</a:t>
            </a:r>
            <a:r>
              <a:rPr lang="de-DE" dirty="0"/>
              <a:t> Chapter 3 &amp; 7)</a:t>
            </a:r>
          </a:p>
          <a:p>
            <a:pPr marL="646113" lvl="2" indent="-285750">
              <a:buFont typeface="Arial" panose="020B0604020202020204" pitchFamily="34" charset="0"/>
              <a:buChar char="•"/>
            </a:pPr>
            <a:r>
              <a:rPr lang="de-DE" dirty="0"/>
              <a:t>Through </a:t>
            </a:r>
            <a:r>
              <a:rPr lang="de-DE" dirty="0" err="1"/>
              <a:t>training</a:t>
            </a:r>
            <a:r>
              <a:rPr lang="de-DE" dirty="0"/>
              <a:t> (via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penalty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terms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i.e., </a:t>
            </a:r>
            <a:r>
              <a:rPr lang="de-DE" dirty="0" err="1">
                <a:solidFill>
                  <a:schemeClr val="bg2"/>
                </a:solidFill>
              </a:rPr>
              <a:t>weak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enforcement</a:t>
            </a:r>
            <a:r>
              <a:rPr lang="de-DE" dirty="0"/>
              <a:t>/</a:t>
            </a:r>
            <a:r>
              <a:rPr lang="de-DE" dirty="0" err="1"/>
              <a:t>regularization</a:t>
            </a:r>
            <a:r>
              <a:rPr lang="de-DE" dirty="0"/>
              <a:t>; </a:t>
            </a:r>
            <a:br>
              <a:rPr lang="de-DE" dirty="0"/>
            </a:b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Chapters</a:t>
            </a:r>
            <a:r>
              <a:rPr lang="de-DE" dirty="0"/>
              <a:t> </a:t>
            </a:r>
            <a:r>
              <a:rPr lang="de-DE" b="1" dirty="0"/>
              <a:t>4</a:t>
            </a:r>
            <a:r>
              <a:rPr lang="de-DE" dirty="0"/>
              <a:t> &amp; 5)</a:t>
            </a:r>
          </a:p>
          <a:p>
            <a:pPr marL="823913" lvl="3" indent="-285750">
              <a:buFont typeface="Arial" panose="020B0604020202020204" pitchFamily="34" charset="0"/>
              <a:buChar char="•"/>
            </a:pPr>
            <a:r>
              <a:rPr lang="de-DE" b="1" dirty="0"/>
              <a:t>Physics-</a:t>
            </a:r>
            <a:r>
              <a:rPr lang="de-DE" b="1" dirty="0" err="1"/>
              <a:t>informed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</a:t>
            </a:r>
            <a:r>
              <a:rPr lang="de-DE" b="1" dirty="0" err="1"/>
              <a:t>networks</a:t>
            </a:r>
            <a:r>
              <a:rPr lang="de-DE" b="1" dirty="0"/>
              <a:t> (PINNs):</a:t>
            </a:r>
          </a:p>
          <a:p>
            <a:pPr lvl="3" indent="0">
              <a:buNone/>
            </a:pPr>
            <a:endParaRPr lang="de-DE" b="1" dirty="0"/>
          </a:p>
          <a:p>
            <a:r>
              <a:rPr lang="da-DK" dirty="0" err="1"/>
              <a:t>Solving</a:t>
            </a:r>
            <a:r>
              <a:rPr lang="da-DK" dirty="0"/>
              <a:t> differential </a:t>
            </a:r>
            <a:r>
              <a:rPr lang="da-DK" dirty="0" err="1"/>
              <a:t>equations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minimization</a:t>
            </a:r>
            <a:r>
              <a:rPr lang="da-DK" dirty="0"/>
              <a:t> of the </a:t>
            </a:r>
            <a:r>
              <a:rPr lang="da-DK" dirty="0" err="1"/>
              <a:t>their</a:t>
            </a:r>
            <a:r>
              <a:rPr lang="da-DK" dirty="0"/>
              <a:t> residual (</a:t>
            </a:r>
            <a:r>
              <a:rPr lang="da-DK" dirty="0" err="1"/>
              <a:t>using</a:t>
            </a:r>
            <a:r>
              <a:rPr lang="da-DK" dirty="0"/>
              <a:t> gradient-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optimization</a:t>
            </a:r>
            <a:r>
              <a:rPr lang="da-DK" dirty="0"/>
              <a:t>)</a:t>
            </a:r>
          </a:p>
          <a:p>
            <a:pPr lvl="3" indent="0">
              <a:buNone/>
            </a:pPr>
            <a:endParaRPr lang="de-DE" b="1" dirty="0"/>
          </a:p>
          <a:p>
            <a:pPr lvl="3" indent="0">
              <a:buNone/>
            </a:pPr>
            <a:endParaRPr lang="de-DE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CDF6D-D57E-E95E-7F15-A071E3DB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4.1 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B4AC2-3DAB-5E2D-309B-693C80C562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B804-D787-BE71-800D-3148415C72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21FE7-6A24-726A-E707-36201543552E}"/>
                  </a:ext>
                </a:extLst>
              </p:cNvPr>
              <p:cNvSpPr txBox="1"/>
              <p:nvPr/>
            </p:nvSpPr>
            <p:spPr>
              <a:xfrm>
                <a:off x="3688392" y="1100138"/>
                <a:ext cx="1767215" cy="456472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train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simulation</m:t>
                              </m:r>
                            </m:sub>
                          </m:sSub>
                          <m:r>
                            <a:rPr lang="de-DE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200" b="0" i="0" smtClean="0">
                                  <a:latin typeface="Cambria Math" panose="02040503050406030204" pitchFamily="18" charset="0"/>
                                </a:rPr>
                                <m:t>surrogate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821FE7-6A24-726A-E707-362015435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392" y="1100138"/>
                <a:ext cx="1767215" cy="456472"/>
              </a:xfrm>
              <a:prstGeom prst="rect">
                <a:avLst/>
              </a:prstGeom>
              <a:blipFill>
                <a:blip r:embed="rId2"/>
                <a:stretch>
                  <a:fillRect l="-690" r="-690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1CE5E9B-9297-CE87-2BE0-E6EFDDDA0A1D}"/>
              </a:ext>
            </a:extLst>
          </p:cNvPr>
          <p:cNvSpPr txBox="1"/>
          <p:nvPr/>
        </p:nvSpPr>
        <p:spPr>
          <a:xfrm>
            <a:off x="3688392" y="4317810"/>
            <a:ext cx="5545928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Physics-informed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neural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networks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: A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deep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learning framework for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solving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forward and inverse problems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involving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nonlinear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partial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differential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equations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, </a:t>
            </a:r>
            <a:r>
              <a:rPr lang="da-DK" sz="1200" i="1" dirty="0" err="1">
                <a:solidFill>
                  <a:schemeClr val="accent2"/>
                </a:solidFill>
                <a:latin typeface="+mn-lt"/>
              </a:rPr>
              <a:t>Raissi</a:t>
            </a:r>
            <a:r>
              <a:rPr lang="da-DK" sz="1200" i="1" dirty="0">
                <a:solidFill>
                  <a:schemeClr val="accent2"/>
                </a:solidFill>
                <a:latin typeface="+mn-lt"/>
              </a:rPr>
              <a:t> et al. 2019</a:t>
            </a:r>
            <a:endParaRPr lang="en-DE" sz="1200" i="1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84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56F29D-A6E3-2507-0D9B-2F0C92C2F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Conceptual </a:t>
                </a:r>
                <a:r>
                  <a:rPr lang="de-DE" dirty="0" err="1"/>
                  <a:t>point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view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 err="1"/>
                  <a:t>Prediction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inverse </a:t>
                </a:r>
                <a:r>
                  <a:rPr lang="de-DE" dirty="0" err="1"/>
                  <a:t>quantity</a:t>
                </a:r>
                <a:r>
                  <a:rPr lang="de-DE" dirty="0"/>
                  <a:t> (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coefficients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via a </a:t>
                </a:r>
                <a:r>
                  <a:rPr lang="de-DE" dirty="0" err="1"/>
                  <a:t>neural</a:t>
                </a:r>
                <a:r>
                  <a:rPr lang="de-DE" dirty="0"/>
                  <a:t> network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𝐸𝐴</m:t>
                          </m:r>
                        </m:e>
                      </m:acc>
                      <m:d>
                        <m:d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r>
                  <a:rPr lang="en-US" sz="1400" dirty="0">
                    <a:latin typeface="+mj-lt"/>
                  </a:rPr>
                  <a:t>Computation of the residual </a:t>
                </a: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latin typeface="+mj-lt"/>
                  </a:rPr>
                  <a:t> based on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begChr m:val="["/>
                        <m:endChr m:val="]"/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de-DE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𝐸𝐴</m:t>
                              </m:r>
                            </m:e>
                          </m:acc>
                          <m:f>
                            <m:f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de-D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E56F29D-A6E3-2507-0D9B-2F0C92C2F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FEF51D7-1D1A-F511-86D4-F449AB8F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Data-Driven </a:t>
            </a:r>
            <a:r>
              <a:rPr lang="de-DE" dirty="0" err="1"/>
              <a:t>Identification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42EDF-7DD8-2F9C-D873-E27718B0D9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C759-DFA3-4845-8A6D-256E9DB40A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AE568-1E6B-D136-DC67-FAE57CC0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53" y="1042840"/>
            <a:ext cx="6007894" cy="25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1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B8FC99-C637-3E0D-2FCC-5D8FD49CD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Example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manufactured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𝐸𝐴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After </a:t>
                </a:r>
                <a:r>
                  <a:rPr lang="de-DE" dirty="0" err="1"/>
                  <a:t>insertion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/>
                  <a:t>With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homogeneous</a:t>
                </a:r>
                <a:r>
                  <a:rPr lang="de-DE" dirty="0"/>
                  <a:t> </a:t>
                </a:r>
                <a:r>
                  <a:rPr lang="de-DE" dirty="0" err="1"/>
                  <a:t>Dirichlet</a:t>
                </a:r>
                <a:r>
                  <a:rPr lang="de-DE" dirty="0"/>
                  <a:t> </a:t>
                </a:r>
                <a:r>
                  <a:rPr lang="de-DE" dirty="0" err="1"/>
                  <a:t>boundary</a:t>
                </a:r>
                <a:r>
                  <a:rPr lang="de-DE" dirty="0"/>
                  <a:t> </a:t>
                </a:r>
                <a:r>
                  <a:rPr lang="de-DE" dirty="0" err="1"/>
                  <a:t>conditions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Prediction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𝐸𝐴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𝐸𝐴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coordinates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  <a:p>
                <a:r>
                  <a:rPr lang="de-DE" dirty="0" err="1"/>
                  <a:t>Optimization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r>
                  <a:rPr lang="de-DE" dirty="0" err="1"/>
                  <a:t>Where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residual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𝐸𝐴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B8FC99-C637-3E0D-2FCC-5D8FD49CD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0D42AD1-02B2-824B-0433-8125D727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Data-Driven </a:t>
            </a:r>
            <a:r>
              <a:rPr lang="de-DE" dirty="0" err="1"/>
              <a:t>Identification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E1F4B-A40D-162F-4C62-907857A20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6C575-6C67-8C90-73BB-72B320FDBB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AD708-CE85-271F-546A-1113EF5F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74" y="491898"/>
            <a:ext cx="3519198" cy="1079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EAFFA0-0A7C-7B65-843B-84314B84F71F}"/>
                  </a:ext>
                </a:extLst>
              </p:cNvPr>
              <p:cNvSpPr txBox="1"/>
              <p:nvPr/>
            </p:nvSpPr>
            <p:spPr>
              <a:xfrm>
                <a:off x="5221902" y="2872631"/>
                <a:ext cx="2268863" cy="619080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200" dirty="0">
                    <a:latin typeface="+mn-lt"/>
                  </a:rPr>
                  <a:t>No </a:t>
                </a:r>
                <a:r>
                  <a:rPr lang="de-DE" sz="1200" dirty="0" err="1">
                    <a:latin typeface="+mn-lt"/>
                  </a:rPr>
                  <a:t>boundary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loss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as the Dirichlet boundary condition is already satisfied by the “measurement”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EAFFA0-0A7C-7B65-843B-84314B84F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02" y="2872631"/>
                <a:ext cx="2268863" cy="619080"/>
              </a:xfrm>
              <a:prstGeom prst="rect">
                <a:avLst/>
              </a:prstGeom>
              <a:blipFill>
                <a:blip r:embed="rId4"/>
                <a:stretch>
                  <a:fillRect l="-4301" t="-4902" r="-510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30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EA22FD-F7AC-BEB4-6C8C-25906ED3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5269"/>
            <a:ext cx="8229600" cy="3372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2DDD1-A564-8F80-DF33-BEDADA5E6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Results after 5‘000 </a:t>
                </a:r>
                <a:r>
                  <a:rPr lang="de-DE" dirty="0" err="1"/>
                  <a:t>epochs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Adam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Physics-</a:t>
                </a:r>
                <a:r>
                  <a:rPr lang="de-DE" dirty="0" err="1"/>
                  <a:t>informed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can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be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useful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data-driven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identification</a:t>
                </a:r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dirty="0"/>
                  <a:t>(</a:t>
                </a:r>
                <a:r>
                  <a:rPr lang="de-DE" dirty="0">
                    <a:solidFill>
                      <a:schemeClr val="bg2"/>
                    </a:solidFill>
                  </a:rPr>
                  <a:t>inverse</a:t>
                </a:r>
                <a:r>
                  <a:rPr lang="de-DE" dirty="0"/>
                  <a:t> </a:t>
                </a:r>
                <a:r>
                  <a:rPr lang="de-DE" dirty="0" err="1"/>
                  <a:t>problems</a:t>
                </a:r>
                <a:r>
                  <a:rPr lang="de-DE" dirty="0"/>
                  <a:t>) </a:t>
                </a:r>
                <a:r>
                  <a:rPr lang="de-DE" dirty="0" err="1"/>
                  <a:t>if</a:t>
                </a:r>
                <a:r>
                  <a:rPr lang="de-DE" dirty="0"/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full-field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solution</a:t>
                </a:r>
                <a:r>
                  <a:rPr lang="de-DE" dirty="0">
                    <a:solidFill>
                      <a:schemeClr val="bg2"/>
                    </a:solidFill>
                  </a:rPr>
                  <a:t> </a:t>
                </a:r>
                <a:r>
                  <a:rPr lang="de-DE" dirty="0" err="1">
                    <a:solidFill>
                      <a:schemeClr val="bg2"/>
                    </a:solidFill>
                  </a:rPr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available</a:t>
                </a:r>
                <a:r>
                  <a:rPr lang="de-DE" dirty="0"/>
                  <a:t> (i.e.,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entire</a:t>
                </a:r>
                <a:r>
                  <a:rPr lang="de-DE" dirty="0"/>
                  <a:t> </a:t>
                </a:r>
                <a:r>
                  <a:rPr lang="de-DE" dirty="0" err="1"/>
                  <a:t>domain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de-DE" dirty="0"/>
                  <a:t>)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More </a:t>
                </a:r>
                <a:r>
                  <a:rPr lang="de-DE" dirty="0" err="1"/>
                  <a:t>details</a:t>
                </a:r>
                <a:r>
                  <a:rPr lang="de-DE" dirty="0"/>
                  <a:t> will follow in Chapter 9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092DDD1-A564-8F80-DF33-BEDADA5E6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89" t="-922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413693-E227-78BA-AAC0-2791331E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4.3 Data-Driven </a:t>
            </a:r>
            <a:r>
              <a:rPr lang="de-DE" dirty="0" err="1"/>
              <a:t>Identification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0FC31-7B6E-C228-3256-8369383DB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BEC31-3C37-6487-A653-D92E147109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7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ED6C0-A367-4500-0B68-94CAA4400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F10F8-8997-DA71-BF4E-AD93DA268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E.15 Data-Driven </a:t>
                </a:r>
                <a:r>
                  <a:rPr lang="de-DE" dirty="0" err="1"/>
                  <a:t>Identification</a:t>
                </a:r>
                <a:r>
                  <a:rPr lang="de-DE" dirty="0"/>
                  <a:t> </a:t>
                </a:r>
                <a:r>
                  <a:rPr lang="de-DE" dirty="0" err="1"/>
                  <a:t>using</a:t>
                </a:r>
                <a:r>
                  <a:rPr lang="de-DE" dirty="0"/>
                  <a:t> Physics-</a:t>
                </a:r>
                <a:r>
                  <a:rPr lang="de-DE" dirty="0" err="1"/>
                  <a:t>Informed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Networks </a:t>
                </a:r>
                <a:r>
                  <a:rPr lang="de-DE" dirty="0" err="1"/>
                  <a:t>for</a:t>
                </a:r>
                <a:r>
                  <a:rPr lang="de-DE" dirty="0"/>
                  <a:t> a Static Bar (P &amp; C)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err="1"/>
                  <a:t>Apply</a:t>
                </a:r>
                <a:r>
                  <a:rPr lang="de-DE" dirty="0"/>
                  <a:t> a </a:t>
                </a:r>
                <a:r>
                  <a:rPr lang="de-DE" dirty="0" err="1"/>
                  <a:t>physics-informed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to</a:t>
                </a:r>
                <a:r>
                  <a:rPr lang="de-DE" dirty="0"/>
                  <a:t> a </a:t>
                </a:r>
                <a:r>
                  <a:rPr lang="de-DE" dirty="0" err="1"/>
                  <a:t>static</a:t>
                </a:r>
                <a:r>
                  <a:rPr lang="de-DE" dirty="0"/>
                  <a:t> bar </a:t>
                </a:r>
                <a:r>
                  <a:rPr lang="de-DE" dirty="0" err="1"/>
                  <a:t>problem</a:t>
                </a:r>
                <a:r>
                  <a:rPr lang="de-DE" dirty="0"/>
                  <a:t>. </a:t>
                </a:r>
                <a:r>
                  <a:rPr lang="de-DE" dirty="0" err="1"/>
                  <a:t>Specifically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aim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identify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cross-sectional</a:t>
                </a:r>
                <a:r>
                  <a:rPr lang="de-DE" dirty="0"/>
                  <a:t> </a:t>
                </a:r>
                <a:r>
                  <a:rPr lang="de-DE" dirty="0" err="1"/>
                  <a:t>properties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𝐸𝐴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. Start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constructing</a:t>
                </a:r>
                <a:r>
                  <a:rPr lang="de-DE" dirty="0"/>
                  <a:t> a </a:t>
                </a:r>
                <a:r>
                  <a:rPr lang="de-DE" dirty="0" err="1"/>
                  <a:t>manufactured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verify</a:t>
                </a:r>
                <a:r>
                  <a:rPr lang="de-DE" dirty="0"/>
                  <a:t> </a:t>
                </a:r>
                <a:r>
                  <a:rPr lang="de-DE" dirty="0" err="1"/>
                  <a:t>your</a:t>
                </a:r>
                <a:r>
                  <a:rPr lang="de-DE" dirty="0"/>
                  <a:t> </a:t>
                </a:r>
                <a:r>
                  <a:rPr lang="de-DE" dirty="0" err="1"/>
                  <a:t>implementation</a:t>
                </a:r>
                <a:r>
                  <a:rPr lang="de-DE" dirty="0"/>
                  <a:t>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50F10F8-8997-DA71-BF4E-AD93DA268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E7A9117-5218-CAC8-4703-06FC8600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Exercises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C99CF-DCD4-39EF-0BB0-50695E9372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524DC-9CD9-5378-3F59-FDA0745C73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A277C-A044-3B3F-B183-9E15B4EC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B5380-6F82-2481-8C05-3017E9C3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3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4.1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 Data-Driven </a:t>
            </a:r>
            <a:r>
              <a:rPr lang="da-DK" dirty="0" err="1"/>
              <a:t>Inference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4.2.1 One-Dimensional </a:t>
            </a:r>
            <a:r>
              <a:rPr lang="da-DK" dirty="0" err="1"/>
              <a:t>Static</a:t>
            </a:r>
            <a:r>
              <a:rPr lang="da-DK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4.2.2 </a:t>
            </a:r>
            <a:r>
              <a:rPr lang="da-DK" dirty="0" err="1"/>
              <a:t>Two</a:t>
            </a:r>
            <a:r>
              <a:rPr lang="da-DK" dirty="0"/>
              <a:t>-Dimensional </a:t>
            </a:r>
            <a:r>
              <a:rPr lang="da-DK" dirty="0" err="1"/>
              <a:t>Static</a:t>
            </a:r>
            <a:r>
              <a:rPr lang="da-DK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4.3 Data-Driven </a:t>
            </a:r>
            <a:r>
              <a:rPr lang="da-DK" dirty="0" err="1"/>
              <a:t>Identification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bg2"/>
                </a:solidFill>
              </a:rPr>
              <a:t>5 Advanced </a:t>
            </a:r>
            <a:r>
              <a:rPr lang="da-DK" dirty="0" err="1">
                <a:solidFill>
                  <a:schemeClr val="bg2"/>
                </a:solidFill>
              </a:rPr>
              <a:t>Physics-Informed</a:t>
            </a:r>
            <a:r>
              <a:rPr lang="da-DK" dirty="0">
                <a:solidFill>
                  <a:schemeClr val="bg2"/>
                </a:solidFill>
              </a:rPr>
              <a:t> Neural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F49A3-A938-B197-9729-9CA4C216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Contents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BDB33-1CFE-20F0-93DD-CFEC857176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2FF4-3A23-4C24-83E3-58D5816901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</a:t>
            </a:r>
            <a:r>
              <a:rPr lang="de-DE" err="1"/>
              <a:t>Mechanics</a:t>
            </a:r>
            <a:r>
              <a:rPr lang="de-DE"/>
              <a:t>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09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BD212-2698-0877-49D3-6BB0EB571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E074-35AB-52C5-0505-0A105708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Physics-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AB6A0-6F72-685F-95B7-D3C0AE288C3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9088" y="1409896"/>
            <a:ext cx="8508999" cy="1611909"/>
          </a:xfrm>
        </p:spPr>
        <p:txBody>
          <a:bodyPr/>
          <a:lstStyle/>
          <a:p>
            <a:r>
              <a:rPr lang="de-DE" dirty="0"/>
              <a:t>Leon Herrmann</a:t>
            </a:r>
          </a:p>
          <a:p>
            <a:r>
              <a:rPr lang="de-DE" dirty="0"/>
              <a:t>Stefan Kollmannsberger </a:t>
            </a:r>
          </a:p>
          <a:p>
            <a:r>
              <a:rPr lang="de-DE" dirty="0"/>
              <a:t>Chair </a:t>
            </a:r>
            <a:r>
              <a:rPr lang="de-DE" dirty="0" err="1"/>
              <a:t>of</a:t>
            </a:r>
            <a:r>
              <a:rPr lang="de-DE" dirty="0"/>
              <a:t> Data Engineering in Construction</a:t>
            </a:r>
          </a:p>
          <a:p>
            <a:r>
              <a:rPr lang="de-DE"/>
              <a:t>Bauhaus-Universität Weimar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14D17-3303-0433-0B52-86B78E448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E3B67-2981-57F6-9506-25463E5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F749B-A104-B527-241F-A7B05F8F7BE9}"/>
              </a:ext>
            </a:extLst>
          </p:cNvPr>
          <p:cNvSpPr txBox="1"/>
          <p:nvPr/>
        </p:nvSpPr>
        <p:spPr>
          <a:xfrm>
            <a:off x="317066" y="3260414"/>
            <a:ext cx="4323812" cy="4090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a-DK" sz="1200" i="1" dirty="0">
                <a:solidFill>
                  <a:schemeClr val="accent3"/>
                </a:solidFill>
                <a:latin typeface="+mn-lt"/>
              </a:rPr>
              <a:t>Deep Learning in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Computational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Mechanics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– an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introductory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da-DK" sz="1200" i="1" dirty="0" err="1">
                <a:solidFill>
                  <a:schemeClr val="accent3"/>
                </a:solidFill>
                <a:latin typeface="+mn-lt"/>
              </a:rPr>
              <a:t>course</a:t>
            </a:r>
            <a:r>
              <a:rPr lang="da-DK" sz="1200" i="1" dirty="0">
                <a:solidFill>
                  <a:schemeClr val="accent3"/>
                </a:solidFill>
                <a:latin typeface="+mn-lt"/>
              </a:rPr>
              <a:t>, </a:t>
            </a:r>
            <a:br>
              <a:rPr lang="da-DK" sz="1200" i="1" dirty="0">
                <a:solidFill>
                  <a:schemeClr val="accent3"/>
                </a:solidFill>
                <a:latin typeface="+mn-lt"/>
              </a:rPr>
            </a:br>
            <a:r>
              <a:rPr lang="da-DK" sz="1200" i="1" dirty="0">
                <a:solidFill>
                  <a:schemeClr val="accent3"/>
                </a:solidFill>
                <a:latin typeface="+mn-lt"/>
              </a:rPr>
              <a:t>Herrmann et al. 2025</a:t>
            </a:r>
            <a:endParaRPr lang="en-DE" sz="1200" i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BB4A5-FC96-BEB3-E5E7-D694F267DDDF}"/>
              </a:ext>
            </a:extLst>
          </p:cNvPr>
          <p:cNvSpPr txBox="1"/>
          <p:nvPr/>
        </p:nvSpPr>
        <p:spPr>
          <a:xfrm>
            <a:off x="2083540" y="4677893"/>
            <a:ext cx="571054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website</a:t>
            </a:r>
            <a:endParaRPr lang="en-US" sz="1400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28A09-36A1-BFF6-3D06-116741CD5A9A}"/>
              </a:ext>
            </a:extLst>
          </p:cNvPr>
          <p:cNvSpPr txBox="1"/>
          <p:nvPr/>
        </p:nvSpPr>
        <p:spPr>
          <a:xfrm>
            <a:off x="3721316" y="4677893"/>
            <a:ext cx="365485" cy="2316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>
                <a:latin typeface="+mn-lt"/>
              </a:rPr>
              <a:t>book</a:t>
            </a:r>
            <a:endParaRPr lang="en-US" sz="14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A7EB5-EF39-29D6-AA0C-A43C7696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9067" y="3472101"/>
            <a:ext cx="1260000" cy="12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9EE03-D6B9-7D87-F21D-EA8BB35ABA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4058" y="3472101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3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171D7F-51AC-2C56-664E-99FC6800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8650" indent="-628650"/>
            <a:r>
              <a:rPr lang="en-GB" dirty="0"/>
              <a:t>Spoiler: 	</a:t>
            </a:r>
          </a:p>
          <a:p>
            <a:r>
              <a:rPr lang="en-GB" dirty="0"/>
              <a:t>currently </a:t>
            </a:r>
            <a:r>
              <a:rPr lang="en-GB" b="1" dirty="0"/>
              <a:t>not competitive to classical methods </a:t>
            </a:r>
            <a:r>
              <a:rPr lang="en-GB" dirty="0"/>
              <a:t>in practically all engineering scenarios</a:t>
            </a:r>
          </a:p>
          <a:p>
            <a:pPr marL="266700" indent="-177800">
              <a:buFont typeface="Arial" panose="020B0604020202020204" pitchFamily="34" charset="0"/>
              <a:buChar char="•"/>
            </a:pPr>
            <a:r>
              <a:rPr lang="en-GB" dirty="0"/>
              <a:t>possibly advantages in combination with other techniques</a:t>
            </a:r>
          </a:p>
          <a:p>
            <a:pPr marL="266700" indent="-177800">
              <a:buFont typeface="Arial" panose="020B0604020202020204" pitchFamily="34" charset="0"/>
              <a:buChar char="•"/>
            </a:pPr>
            <a:r>
              <a:rPr lang="en-GB" dirty="0"/>
              <a:t>maybe: Future potential (given breakthroughs in fundamental </a:t>
            </a:r>
            <a:br>
              <a:rPr lang="en-GB" dirty="0"/>
            </a:br>
            <a:r>
              <a:rPr lang="en-GB" dirty="0"/>
              <a:t>research in machine learning)</a:t>
            </a:r>
          </a:p>
          <a:p>
            <a:pPr marL="285750" indent="-196850"/>
            <a:endParaRPr lang="en-GB" dirty="0"/>
          </a:p>
          <a:p>
            <a:pPr marL="285750" indent="-285750"/>
            <a:r>
              <a:rPr lang="en-GB" dirty="0"/>
              <a:t>Why do we cover </a:t>
            </a:r>
            <a:r>
              <a:rPr lang="en-GB" dirty="0">
                <a:solidFill>
                  <a:schemeClr val="bg2"/>
                </a:solidFill>
              </a:rPr>
              <a:t>physics-informed neural networks (PINNs)</a:t>
            </a:r>
            <a:r>
              <a:rPr lang="en-GB" dirty="0"/>
              <a:t> at all?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GB" dirty="0"/>
              <a:t>One of the first deep learning techniques </a:t>
            </a:r>
            <a:br>
              <a:rPr lang="en-GB" dirty="0"/>
            </a:br>
            <a:r>
              <a:rPr lang="en-GB" dirty="0"/>
              <a:t>beyond pure supervised learning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GB" dirty="0"/>
              <a:t>Immense popularity despite significant </a:t>
            </a:r>
            <a:br>
              <a:rPr lang="en-GB" dirty="0"/>
            </a:br>
            <a:r>
              <a:rPr lang="en-GB" dirty="0"/>
              <a:t>(and not widely known) </a:t>
            </a:r>
            <a:r>
              <a:rPr lang="en-GB" dirty="0">
                <a:solidFill>
                  <a:schemeClr val="bg2"/>
                </a:solidFill>
              </a:rPr>
              <a:t>shortcomings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Importantly:</a:t>
            </a:r>
          </a:p>
          <a:p>
            <a:pPr marL="285750" indent="-196850">
              <a:buFont typeface="Arial" panose="020B0604020202020204" pitchFamily="34" charset="0"/>
              <a:buChar char="•"/>
            </a:pPr>
            <a:r>
              <a:rPr lang="en-GB" dirty="0"/>
              <a:t>Introduction of various concepts with value beyond</a:t>
            </a:r>
            <a:br>
              <a:rPr lang="en-GB" dirty="0"/>
            </a:br>
            <a:r>
              <a:rPr lang="en-GB" dirty="0"/>
              <a:t>physics-informed neural networks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7CB3F4-88CB-0394-BEC6-22EECB6A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4.1 Overview – Motivation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11555-E349-58D9-3C65-BF39A4E724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08DEB-78C2-FFCC-14AD-D9062CDEE2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Leon Herrmann &amp; Stefan Kollmannsberger || Deep Learning in Computational Mechanics || Bauhaus-Universität Weimar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87B229-654F-7C3C-620D-1CAE35EF0AD8}"/>
              </a:ext>
            </a:extLst>
          </p:cNvPr>
          <p:cNvSpPr txBox="1"/>
          <p:nvPr/>
        </p:nvSpPr>
        <p:spPr>
          <a:xfrm>
            <a:off x="3688392" y="4317810"/>
            <a:ext cx="5545928" cy="4090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200" i="1" dirty="0">
                <a:solidFill>
                  <a:schemeClr val="accent2"/>
                </a:solidFill>
                <a:latin typeface="+mn-lt"/>
              </a:rPr>
              <a:t>Physics-informed neural networks: A deep learning framework for solving forward and inverse problems involving nonlinear partial differential equations, </a:t>
            </a:r>
            <a:r>
              <a:rPr lang="en-GB" sz="1200" i="1" dirty="0" err="1">
                <a:solidFill>
                  <a:schemeClr val="accent2"/>
                </a:solidFill>
                <a:latin typeface="+mn-lt"/>
              </a:rPr>
              <a:t>Raissi</a:t>
            </a:r>
            <a:r>
              <a:rPr lang="en-GB" sz="1200" i="1" dirty="0">
                <a:solidFill>
                  <a:schemeClr val="accent2"/>
                </a:solidFill>
                <a:latin typeface="+mn-lt"/>
              </a:rPr>
              <a:t> et al.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BFFB2-2A6E-365C-0F00-34039978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753" y="1401541"/>
            <a:ext cx="3583938" cy="2815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79AD4-0A84-74C6-21B4-9A0F0FEE4C11}"/>
                  </a:ext>
                </a:extLst>
              </p:cNvPr>
              <p:cNvSpPr txBox="1"/>
              <p:nvPr/>
            </p:nvSpPr>
            <p:spPr>
              <a:xfrm>
                <a:off x="6643881" y="571442"/>
                <a:ext cx="2109595" cy="83009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∼27%</m:t>
                    </m:r>
                  </m:oMath>
                </a14:m>
                <a:r>
                  <a:rPr lang="en-GB" sz="1200" dirty="0">
                    <a:latin typeface="+mn-lt"/>
                  </a:rPr>
                  <a:t> of neural network-related computational mechanics publications cover physics-informed neural networks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79AD4-0A84-74C6-21B4-9A0F0FEE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81" y="571442"/>
                <a:ext cx="2109595" cy="830099"/>
              </a:xfrm>
              <a:prstGeom prst="rect">
                <a:avLst/>
              </a:prstGeom>
              <a:blipFill>
                <a:blip r:embed="rId3"/>
                <a:stretch>
                  <a:fillRect l="-4624" t="-3676" r="-4335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13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09D724-E739-4F55-2BB4-D2E27C8F9CEC}"/>
              </a:ext>
            </a:extLst>
          </p:cNvPr>
          <p:cNvSpPr/>
          <p:nvPr/>
        </p:nvSpPr>
        <p:spPr>
          <a:xfrm>
            <a:off x="3536156" y="2235994"/>
            <a:ext cx="2071688" cy="3357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79D420-84F7-FCE7-7CD5-EC6815DB3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Physics-</a:t>
                </a:r>
                <a:r>
                  <a:rPr lang="de-DE" dirty="0" err="1"/>
                  <a:t>informed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 (PINNs)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useful</a:t>
                </a:r>
                <a:r>
                  <a:rPr lang="de-DE" dirty="0"/>
                  <a:t>, </a:t>
                </a:r>
                <a:r>
                  <a:rPr lang="de-DE" dirty="0" err="1"/>
                  <a:t>when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limited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available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compensate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scarcity</a:t>
                </a:r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neural</a:t>
                </a:r>
                <a:r>
                  <a:rPr lang="de-DE" dirty="0"/>
                  <a:t> </a:t>
                </a:r>
                <a:r>
                  <a:rPr lang="de-DE" dirty="0" err="1"/>
                  <a:t>networks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“</a:t>
                </a:r>
                <a:r>
                  <a:rPr lang="de-DE" dirty="0" err="1"/>
                  <a:t>enriched</a:t>
                </a:r>
                <a:r>
                  <a:rPr lang="de-DE" dirty="0"/>
                  <a:t>“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physical</a:t>
                </a:r>
                <a:r>
                  <a:rPr lang="de-DE" dirty="0"/>
                  <a:t> </a:t>
                </a:r>
                <a:r>
                  <a:rPr lang="de-DE" dirty="0" err="1"/>
                  <a:t>laws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These </a:t>
                </a:r>
                <a:r>
                  <a:rPr lang="de-DE" dirty="0" err="1"/>
                  <a:t>laws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formulated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differential </a:t>
                </a:r>
                <a:r>
                  <a:rPr lang="de-DE" dirty="0" err="1"/>
                  <a:t>equations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form</a:t>
                </a:r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latent solution depending on space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time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(defined on their respective domains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nonlinear operator with coefficients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79D420-84F7-FCE7-7CD5-EC6815DB3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3C24FF9-44EE-EAFD-BB92-2E6D2396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E3DFF-9D29-E670-01CE-9CEAA66F6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0777F-8F2F-AE99-3C5C-914A957011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0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A8B6EB-D9CA-E1C2-55E4-C1954CD44B5D}"/>
              </a:ext>
            </a:extLst>
          </p:cNvPr>
          <p:cNvSpPr/>
          <p:nvPr/>
        </p:nvSpPr>
        <p:spPr>
          <a:xfrm>
            <a:off x="3536156" y="778666"/>
            <a:ext cx="2071688" cy="3357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57BCB5-A7D6-FE92-C503-4F6ACA737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two main use cases of PINNs are: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simplicity, let us now assume that the changes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with respect to time are zero, then</a:t>
                </a: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57BCB5-A7D6-FE92-C503-4F6ACA737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6C1062C-4623-1635-E2BD-4A256C1302A1}"/>
              </a:ext>
            </a:extLst>
          </p:cNvPr>
          <p:cNvSpPr/>
          <p:nvPr/>
        </p:nvSpPr>
        <p:spPr>
          <a:xfrm>
            <a:off x="319089" y="1625598"/>
            <a:ext cx="7953373" cy="15819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B3CA789-98F7-C2B4-D6A2-F608E9ADE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951936"/>
                  </p:ext>
                </p:extLst>
              </p:nvPr>
            </p:nvGraphicFramePr>
            <p:xfrm>
              <a:off x="371475" y="1625598"/>
              <a:ext cx="8215314" cy="1778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7657">
                      <a:extLst>
                        <a:ext uri="{9D8B030D-6E8A-4147-A177-3AD203B41FA5}">
                          <a16:colId xmlns:a16="http://schemas.microsoft.com/office/drawing/2014/main" val="1364530668"/>
                        </a:ext>
                      </a:extLst>
                    </a:gridCol>
                    <a:gridCol w="4107657">
                      <a:extLst>
                        <a:ext uri="{9D8B030D-6E8A-4147-A177-3AD203B41FA5}">
                          <a16:colId xmlns:a16="http://schemas.microsoft.com/office/drawing/2014/main" val="39442326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inference</a:t>
                          </a:r>
                          <a:br>
                            <a:rPr lang="de-DE" sz="1400" dirty="0"/>
                          </a:br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>
                              <a:solidFill>
                                <a:schemeClr val="bg2"/>
                              </a:solidFill>
                            </a:rPr>
                            <a:t>forward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2.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identification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>
                              <a:solidFill>
                                <a:schemeClr val="bg2"/>
                              </a:solidFill>
                            </a:rPr>
                            <a:t>inverse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8745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coefficients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400" dirty="0"/>
                            <a:t> are </a:t>
                          </a:r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coefficients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1400" dirty="0"/>
                            <a:t> are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003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(</a:t>
                          </a:r>
                          <a:r>
                            <a:rPr lang="de-DE" sz="1400" dirty="0" err="1"/>
                            <a:t>nonlinear</a:t>
                          </a:r>
                          <a:r>
                            <a:rPr lang="de-DE" sz="1400" dirty="0"/>
                            <a:t>) </a:t>
                          </a:r>
                          <a:r>
                            <a:rPr lang="de-DE" sz="1400" dirty="0" err="1"/>
                            <a:t>operator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b="1" dirty="0" err="1"/>
                            <a:t>Or</a:t>
                          </a:r>
                          <a:r>
                            <a:rPr lang="de-DE" sz="1400" baseline="0" dirty="0"/>
                            <a:t> </a:t>
                          </a:r>
                          <a:r>
                            <a:rPr lang="de-DE" sz="1400" baseline="0" dirty="0" err="1"/>
                            <a:t>t</a:t>
                          </a:r>
                          <a:r>
                            <a:rPr lang="de-DE" sz="1400" dirty="0" err="1"/>
                            <a:t>he</a:t>
                          </a:r>
                          <a:r>
                            <a:rPr lang="de-DE" sz="1400" dirty="0"/>
                            <a:t> (</a:t>
                          </a:r>
                          <a:r>
                            <a:rPr lang="de-DE" sz="1400" dirty="0" err="1"/>
                            <a:t>nonlinear</a:t>
                          </a:r>
                          <a:r>
                            <a:rPr lang="de-DE" sz="1400" dirty="0"/>
                            <a:t>) </a:t>
                          </a:r>
                          <a:r>
                            <a:rPr lang="de-DE" sz="1400" dirty="0" err="1"/>
                            <a:t>operator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1649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solution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de-DE" sz="1400" dirty="0"/>
                            <a:t>The </a:t>
                          </a:r>
                          <a:r>
                            <a:rPr lang="de-DE" sz="1400" dirty="0" err="1"/>
                            <a:t>solution</a:t>
                          </a:r>
                          <a:r>
                            <a:rPr lang="de-DE" sz="14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is </a:t>
                          </a:r>
                          <a:r>
                            <a:rPr lang="en-US" sz="1400" u="sng" dirty="0"/>
                            <a:t>at least</a:t>
                          </a:r>
                          <a:r>
                            <a:rPr lang="en-US" sz="1400" u="sng" baseline="0" dirty="0"/>
                            <a:t> partially </a:t>
                          </a:r>
                          <a:r>
                            <a:rPr lang="en-US" sz="1400" baseline="0" dirty="0">
                              <a:solidFill>
                                <a:srgbClr val="00B050"/>
                              </a:solidFill>
                            </a:rPr>
                            <a:t>known</a:t>
                          </a:r>
                          <a:endParaRPr lang="en-US" sz="1400" dirty="0">
                            <a:solidFill>
                              <a:srgbClr val="00B050"/>
                            </a:solidFill>
                          </a:endParaRP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3698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B3CA789-98F7-C2B4-D6A2-F608E9ADEF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9951936"/>
                  </p:ext>
                </p:extLst>
              </p:nvPr>
            </p:nvGraphicFramePr>
            <p:xfrm>
              <a:off x="371475" y="1625598"/>
              <a:ext cx="8215314" cy="1778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07657">
                      <a:extLst>
                        <a:ext uri="{9D8B030D-6E8A-4147-A177-3AD203B41FA5}">
                          <a16:colId xmlns:a16="http://schemas.microsoft.com/office/drawing/2014/main" val="1364530668"/>
                        </a:ext>
                      </a:extLst>
                    </a:gridCol>
                    <a:gridCol w="4107657">
                      <a:extLst>
                        <a:ext uri="{9D8B030D-6E8A-4147-A177-3AD203B41FA5}">
                          <a16:colId xmlns:a16="http://schemas.microsoft.com/office/drawing/2014/main" val="394423260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1.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inference</a:t>
                          </a:r>
                          <a:br>
                            <a:rPr lang="de-DE" sz="1400" dirty="0"/>
                          </a:br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>
                              <a:solidFill>
                                <a:schemeClr val="bg2"/>
                              </a:solidFill>
                            </a:rPr>
                            <a:t>forward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2. Data </a:t>
                          </a:r>
                          <a:r>
                            <a:rPr lang="de-DE" sz="1400" dirty="0" err="1"/>
                            <a:t>driven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identification</a:t>
                          </a:r>
                          <a:endParaRPr lang="de-DE" sz="1400" dirty="0"/>
                        </a:p>
                        <a:p>
                          <a:r>
                            <a:rPr lang="de-DE" sz="1400" dirty="0"/>
                            <a:t>     (</a:t>
                          </a:r>
                          <a:r>
                            <a:rPr lang="de-DE" sz="1400" dirty="0" err="1"/>
                            <a:t>the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>
                              <a:solidFill>
                                <a:schemeClr val="bg2"/>
                              </a:solidFill>
                            </a:rPr>
                            <a:t>inverse</a:t>
                          </a:r>
                          <a:r>
                            <a:rPr lang="de-DE" sz="1400" dirty="0"/>
                            <a:t> </a:t>
                          </a:r>
                          <a:r>
                            <a:rPr lang="de-DE" sz="1400" dirty="0" err="1"/>
                            <a:t>problem</a:t>
                          </a:r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8745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38710" r="-99852" b="-235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138710" b="-235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00399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42623" r="-99852" b="-1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242623" b="-139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64943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45882" r="-99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48" t="-24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6986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EB856F2-10F0-FCF1-E566-2F46191C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F335D-99E6-6173-EC3C-904F1CB69D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FFAB9-FA57-6425-18DB-296F093844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EC571C-0E0A-3A60-4851-ED3C26FE92DC}"/>
              </a:ext>
            </a:extLst>
          </p:cNvPr>
          <p:cNvSpPr/>
          <p:nvPr/>
        </p:nvSpPr>
        <p:spPr>
          <a:xfrm>
            <a:off x="319088" y="1623454"/>
            <a:ext cx="3793330" cy="15666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2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CE362-26C5-121E-DB78-E5D51E627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essentials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lectures</a:t>
                </a:r>
                <a:endParaRPr lang="de-DE" dirty="0"/>
              </a:p>
              <a:p>
                <a:endParaRPr lang="de-DE" dirty="0"/>
              </a:p>
              <a:p>
                <a:r>
                  <a:rPr lang="en-US" b="1" dirty="0"/>
                  <a:t>Chapter 3.2</a:t>
                </a:r>
                <a:r>
                  <a:rPr lang="en-US" dirty="0"/>
                  <a:t>: Fully connected neural networks</a:t>
                </a:r>
              </a:p>
              <a:p>
                <a:pPr algn="ctr"/>
                <a:r>
                  <a:rPr lang="en-US" dirty="0"/>
                  <a:t>can represent </a:t>
                </a:r>
                <a:r>
                  <a:rPr lang="en-US" dirty="0">
                    <a:solidFill>
                      <a:schemeClr val="bg2"/>
                    </a:solidFill>
                  </a:rPr>
                  <a:t>any</a:t>
                </a:r>
                <a:r>
                  <a:rPr lang="en-US" dirty="0"/>
                  <a:t> (continuous)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DCCE362-26C5-121E-DB78-E5D51E627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6CF210-0823-66CC-11A9-57BACA89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44FC-1607-3497-1DBC-676BDB0D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5FDD2-B4AD-F07C-8287-2B89272EA4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DA318-1F73-7FEB-C295-7EACD9014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637"/>
          <a:stretch/>
        </p:blipFill>
        <p:spPr>
          <a:xfrm>
            <a:off x="3267368" y="1897758"/>
            <a:ext cx="5211987" cy="2556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F811-2839-3A63-A1C1-6E59247242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399" r="202" b="52441"/>
          <a:stretch/>
        </p:blipFill>
        <p:spPr>
          <a:xfrm>
            <a:off x="485499" y="1921951"/>
            <a:ext cx="2678906" cy="2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467763-F8FF-0358-6C0C-4EF20BD3D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now</a:t>
                </a:r>
                <a:r>
                  <a:rPr lang="de-DE" dirty="0"/>
                  <a:t> </a:t>
                </a:r>
                <a:r>
                  <a:rPr lang="de-DE" dirty="0" err="1"/>
                  <a:t>remember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following</a:t>
                </a:r>
                <a:r>
                  <a:rPr lang="de-DE" dirty="0"/>
                  <a:t> </a:t>
                </a:r>
                <a:r>
                  <a:rPr lang="de-DE" dirty="0" err="1"/>
                  <a:t>essentials</a:t>
                </a:r>
                <a:r>
                  <a:rPr lang="de-DE" dirty="0"/>
                  <a:t> </a:t>
                </a:r>
                <a:r>
                  <a:rPr lang="de-DE" dirty="0" err="1"/>
                  <a:t>from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lectures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b="1" dirty="0"/>
                  <a:t>Chapter 3.3</a:t>
                </a:r>
                <a:r>
                  <a:rPr lang="de-DE" dirty="0"/>
                  <a:t>: Differentiation</a:t>
                </a:r>
              </a:p>
              <a:p>
                <a:pPr algn="ctr"/>
                <a:r>
                  <a:rPr lang="de-DE" b="0" dirty="0"/>
                  <a:t>Given an </a:t>
                </a:r>
                <a:r>
                  <a:rPr lang="de-DE" b="0" dirty="0" err="1"/>
                  <a:t>outpu</a:t>
                </a:r>
                <a:r>
                  <a:rPr lang="de-DE" dirty="0" err="1"/>
                  <a:t>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dirty="0"/>
                  <a:t>,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>
                    <a:solidFill>
                      <a:schemeClr val="bg2"/>
                    </a:solidFill>
                  </a:rPr>
                  <a:t>derivatives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cost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dirty="0"/>
                  <a:t>)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computed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respect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/>
                  <a:t>neural</a:t>
                </a:r>
                <a:r>
                  <a:rPr lang="de-DE" dirty="0"/>
                  <a:t> network </a:t>
                </a:r>
                <a:r>
                  <a:rPr lang="de-DE" dirty="0" err="1"/>
                  <a:t>parameters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endParaRPr lang="de-DE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The </a:t>
                </a:r>
                <a:r>
                  <a:rPr lang="de-DE" dirty="0" err="1">
                    <a:solidFill>
                      <a:schemeClr val="bg2"/>
                    </a:solidFill>
                  </a:rPr>
                  <a:t>inputs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(</a:t>
                </a:r>
                <a:r>
                  <a:rPr lang="de-DE" dirty="0" err="1"/>
                  <a:t>see</a:t>
                </a:r>
                <a:r>
                  <a:rPr lang="de-DE" dirty="0"/>
                  <a:t> 3.4.2)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5467763-F8FF-0358-6C0C-4EF20BD3D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C06984-C122-5A84-98CE-EF3EAE51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3F7D9-2571-83CF-338E-C31014E7E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D186E-7F7E-A51B-2161-EBC09DF004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990BE-6850-5E32-0B4B-7FC0EBD6E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38" y="1929395"/>
            <a:ext cx="2955252" cy="29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2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77742F-3342-E4CF-7D0D-626D10100EEC}"/>
              </a:ext>
            </a:extLst>
          </p:cNvPr>
          <p:cNvSpPr/>
          <p:nvPr/>
        </p:nvSpPr>
        <p:spPr>
          <a:xfrm>
            <a:off x="3536156" y="2235993"/>
            <a:ext cx="2071688" cy="3357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D937C5-ADF0-D54C-6716-19A83CE42D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Therefore,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</a:p>
              <a:p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Set </a:t>
                </a:r>
                <a:r>
                  <a:rPr lang="de-DE" dirty="0" err="1"/>
                  <a:t>up</a:t>
                </a:r>
                <a:r>
                  <a:rPr lang="de-DE" dirty="0"/>
                  <a:t> a network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approximate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solution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Compute the derivative of the solution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respect to its input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Compute a loss function (residual of the differential equation)</a:t>
                </a:r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derive it with respect to 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𝚯</m:t>
                    </m:r>
                  </m:oMath>
                </a14:m>
                <a:endParaRPr lang="en-US" b="1" dirty="0"/>
              </a:p>
              <a:p>
                <a:pPr marL="461963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 a gradient-based optimizer to minimize that residual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D937C5-ADF0-D54C-6716-19A83CE42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9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82BCCF1-B27E-1F76-C0F1-071280EE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4.1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DBC9A-B1EE-EEFA-ABEF-2FD182C951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D0878-693C-32A3-ADC5-2E717B5101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Leon Herrmann &amp; Stefan Kollmannsberger || Deep Learning in Computational Mechanics || Bauhaus-Universität Weimar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02B0B-AB12-101E-91C1-AD5EE294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51" t="53637"/>
          <a:stretch/>
        </p:blipFill>
        <p:spPr>
          <a:xfrm>
            <a:off x="6774934" y="541644"/>
            <a:ext cx="1415416" cy="1395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28487-A60B-69DA-06E2-41D50157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934" y="1989303"/>
            <a:ext cx="1497423" cy="1478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85339-1832-40AA-AACD-332C40539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747" y="3497187"/>
            <a:ext cx="1953795" cy="14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0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TUM_Praesentation_16_9_PARTNER_p_v1</Template>
  <TotalTime>0</TotalTime>
  <Words>3189</Words>
  <Application>Microsoft Office PowerPoint</Application>
  <PresentationFormat>On-screen Show (16:9)</PresentationFormat>
  <Paragraphs>555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Courier New</vt:lpstr>
      <vt:lpstr>DejaVu Sans Mono</vt:lpstr>
      <vt:lpstr>Symbol</vt:lpstr>
      <vt:lpstr>Wingdings</vt:lpstr>
      <vt:lpstr>Titel 1</vt:lpstr>
      <vt:lpstr>Inhalt</vt:lpstr>
      <vt:lpstr>4 Introduction to Physics-Informed Neural Networks</vt:lpstr>
      <vt:lpstr>Contents</vt:lpstr>
      <vt:lpstr>4.1 Overview</vt:lpstr>
      <vt:lpstr>4.1 Overview – Motivation </vt:lpstr>
      <vt:lpstr>4.1 Overview</vt:lpstr>
      <vt:lpstr>4.1 Overview</vt:lpstr>
      <vt:lpstr>4.1 Overview</vt:lpstr>
      <vt:lpstr>4.1 Overview</vt:lpstr>
      <vt:lpstr>4.1 Overview</vt:lpstr>
      <vt:lpstr>4.2 Data-Driven Inference</vt:lpstr>
      <vt:lpstr>4.2 Data-Driven Inference</vt:lpstr>
      <vt:lpstr>4.2 Data-Driven Inference – Manufactured Solution</vt:lpstr>
      <vt:lpstr>4.2 Data-Driven Inference – Cost </vt:lpstr>
      <vt:lpstr>4.2 Data-Driven Inference – Algorithm </vt:lpstr>
      <vt:lpstr>4.2 Data-Driven Inference – PyTorch</vt:lpstr>
      <vt:lpstr>4.2 Data-Driven Inference – PyTorch</vt:lpstr>
      <vt:lpstr>4.2 Data-Driven Inference – PyTorch</vt:lpstr>
      <vt:lpstr>4.2.1 One-Dimensional Static Model </vt:lpstr>
      <vt:lpstr>Exercises</vt:lpstr>
      <vt:lpstr>4.2.2 Two-Dimensional Static Model </vt:lpstr>
      <vt:lpstr>4.2.2 Two-Dimensional Static Model </vt:lpstr>
      <vt:lpstr>4.2.2 Two-Dimensional Static Model </vt:lpstr>
      <vt:lpstr>4.2.2 Two-Dimensional Static Model </vt:lpstr>
      <vt:lpstr>4.2.2 Two-Dimensional Static Model </vt:lpstr>
      <vt:lpstr>4.2.2 Two-Dimensional Static Model </vt:lpstr>
      <vt:lpstr>4.2 Data-Driven Inference</vt:lpstr>
      <vt:lpstr>Exercises</vt:lpstr>
      <vt:lpstr>4.3 Data-Driven Identification</vt:lpstr>
      <vt:lpstr>4.3 Data-Driven Identification</vt:lpstr>
      <vt:lpstr>4.3 Data-Driven Identification</vt:lpstr>
      <vt:lpstr>4.3 Data-Driven Identification</vt:lpstr>
      <vt:lpstr>4.3 Data-Driven Identification</vt:lpstr>
      <vt:lpstr>Exercises</vt:lpstr>
      <vt:lpstr>Contents</vt:lpstr>
      <vt:lpstr>4 Introduction to Physics-Informed Neural Networks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Stefan Kollmannsberger</dc:creator>
  <cp:lastModifiedBy>Leon Herrmann</cp:lastModifiedBy>
  <cp:revision>561</cp:revision>
  <cp:lastPrinted>2015-07-30T14:04:45Z</cp:lastPrinted>
  <dcterms:created xsi:type="dcterms:W3CDTF">2021-07-15T11:14:40Z</dcterms:created>
  <dcterms:modified xsi:type="dcterms:W3CDTF">2025-04-28T08:35:12Z</dcterms:modified>
</cp:coreProperties>
</file>